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handoutMasterIdLst>
    <p:handoutMasterId r:id="rId13"/>
  </p:handout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47CC72-60F1-412B-A34C-B6BBED452B1F}" v="43" dt="2025-02-01T13:33:25.6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0" d="100"/>
          <a:sy n="60" d="100"/>
        </p:scale>
        <p:origin x="667" y="5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selm Jonah Kirungi" userId="278af405-8025-4ddc-aac4-834d65a13040" providerId="ADAL" clId="{6847CC72-60F1-412B-A34C-B6BBED452B1F}"/>
    <pc:docChg chg="undo custSel addSld delSld modSld">
      <pc:chgData name="Anselm Jonah Kirungi" userId="278af405-8025-4ddc-aac4-834d65a13040" providerId="ADAL" clId="{6847CC72-60F1-412B-A34C-B6BBED452B1F}" dt="2025-02-01T13:34:58.060" v="172" actId="26606"/>
      <pc:docMkLst>
        <pc:docMk/>
      </pc:docMkLst>
      <pc:sldChg chg="addSp delSp modSp mod">
        <pc:chgData name="Anselm Jonah Kirungi" userId="278af405-8025-4ddc-aac4-834d65a13040" providerId="ADAL" clId="{6847CC72-60F1-412B-A34C-B6BBED452B1F}" dt="2025-02-01T12:59:22.520" v="32" actId="478"/>
        <pc:sldMkLst>
          <pc:docMk/>
          <pc:sldMk cId="1921323644" sldId="257"/>
        </pc:sldMkLst>
        <pc:picChg chg="add del mod">
          <ac:chgData name="Anselm Jonah Kirungi" userId="278af405-8025-4ddc-aac4-834d65a13040" providerId="ADAL" clId="{6847CC72-60F1-412B-A34C-B6BBED452B1F}" dt="2025-02-01T12:59:22.520" v="32" actId="478"/>
          <ac:picMkLst>
            <pc:docMk/>
            <pc:sldMk cId="1921323644" sldId="257"/>
            <ac:picMk id="24" creationId="{EE96EF35-EDB7-392A-14C0-2D126C77775D}"/>
          </ac:picMkLst>
        </pc:picChg>
        <pc:picChg chg="add del mod">
          <ac:chgData name="Anselm Jonah Kirungi" userId="278af405-8025-4ddc-aac4-834d65a13040" providerId="ADAL" clId="{6847CC72-60F1-412B-A34C-B6BBED452B1F}" dt="2025-02-01T12:59:20.229" v="31" actId="478"/>
          <ac:picMkLst>
            <pc:docMk/>
            <pc:sldMk cId="1921323644" sldId="257"/>
            <ac:picMk id="26" creationId="{255D508F-7A67-29CA-4C63-9D4AA07216B8}"/>
          </ac:picMkLst>
        </pc:picChg>
        <pc:picChg chg="add mod">
          <ac:chgData name="Anselm Jonah Kirungi" userId="278af405-8025-4ddc-aac4-834d65a13040" providerId="ADAL" clId="{6847CC72-60F1-412B-A34C-B6BBED452B1F}" dt="2025-02-01T12:59:04.762" v="30"/>
          <ac:picMkLst>
            <pc:docMk/>
            <pc:sldMk cId="1921323644" sldId="257"/>
            <ac:picMk id="30" creationId="{79ED60BE-2A1A-8C9E-1655-F9876B1A9785}"/>
          </ac:picMkLst>
        </pc:picChg>
        <pc:picChg chg="add mod">
          <ac:chgData name="Anselm Jonah Kirungi" userId="278af405-8025-4ddc-aac4-834d65a13040" providerId="ADAL" clId="{6847CC72-60F1-412B-A34C-B6BBED452B1F}" dt="2025-02-01T12:59:04.762" v="30"/>
          <ac:picMkLst>
            <pc:docMk/>
            <pc:sldMk cId="1921323644" sldId="257"/>
            <ac:picMk id="32" creationId="{B48543B3-ACE3-CC24-3F60-2B8B06C1B7BF}"/>
          </ac:picMkLst>
        </pc:picChg>
      </pc:sldChg>
      <pc:sldChg chg="addSp delSp modSp mod">
        <pc:chgData name="Anselm Jonah Kirungi" userId="278af405-8025-4ddc-aac4-834d65a13040" providerId="ADAL" clId="{6847CC72-60F1-412B-A34C-B6BBED452B1F}" dt="2025-02-01T13:21:49.391" v="118" actId="26606"/>
        <pc:sldMkLst>
          <pc:docMk/>
          <pc:sldMk cId="59843435" sldId="258"/>
        </pc:sldMkLst>
        <pc:spChg chg="mod ord">
          <ac:chgData name="Anselm Jonah Kirungi" userId="278af405-8025-4ddc-aac4-834d65a13040" providerId="ADAL" clId="{6847CC72-60F1-412B-A34C-B6BBED452B1F}" dt="2025-02-01T13:21:49.391" v="118" actId="26606"/>
          <ac:spMkLst>
            <pc:docMk/>
            <pc:sldMk cId="59843435" sldId="258"/>
            <ac:spMk id="2" creationId="{7F040099-8A2C-12E2-A4BC-0534995394CB}"/>
          </ac:spMkLst>
        </pc:spChg>
        <pc:spChg chg="mod ord">
          <ac:chgData name="Anselm Jonah Kirungi" userId="278af405-8025-4ddc-aac4-834d65a13040" providerId="ADAL" clId="{6847CC72-60F1-412B-A34C-B6BBED452B1F}" dt="2025-02-01T13:21:49.391" v="118" actId="26606"/>
          <ac:spMkLst>
            <pc:docMk/>
            <pc:sldMk cId="59843435" sldId="258"/>
            <ac:spMk id="3" creationId="{3411ACB7-1C50-224D-39E9-44AD3A27D2DB}"/>
          </ac:spMkLst>
        </pc:spChg>
        <pc:spChg chg="add del">
          <ac:chgData name="Anselm Jonah Kirungi" userId="278af405-8025-4ddc-aac4-834d65a13040" providerId="ADAL" clId="{6847CC72-60F1-412B-A34C-B6BBED452B1F}" dt="2025-02-01T13:02:34.219" v="69" actId="26606"/>
          <ac:spMkLst>
            <pc:docMk/>
            <pc:sldMk cId="59843435" sldId="258"/>
            <ac:spMk id="8" creationId="{A6F4DB63-A191-45D9-8A53-9B18F8FE26C9}"/>
          </ac:spMkLst>
        </pc:spChg>
        <pc:spChg chg="add del">
          <ac:chgData name="Anselm Jonah Kirungi" userId="278af405-8025-4ddc-aac4-834d65a13040" providerId="ADAL" clId="{6847CC72-60F1-412B-A34C-B6BBED452B1F}" dt="2025-02-01T13:02:34.219" v="69" actId="26606"/>
          <ac:spMkLst>
            <pc:docMk/>
            <pc:sldMk cId="59843435" sldId="258"/>
            <ac:spMk id="10" creationId="{C0BB8E50-9569-495A-A548-A5AD50553F58}"/>
          </ac:spMkLst>
        </pc:spChg>
        <pc:spChg chg="add del">
          <ac:chgData name="Anselm Jonah Kirungi" userId="278af405-8025-4ddc-aac4-834d65a13040" providerId="ADAL" clId="{6847CC72-60F1-412B-A34C-B6BBED452B1F}" dt="2025-02-01T13:02:34.219" v="69" actId="26606"/>
          <ac:spMkLst>
            <pc:docMk/>
            <pc:sldMk cId="59843435" sldId="258"/>
            <ac:spMk id="12" creationId="{D6F26545-4582-4DBE-973B-ED1BC9CBD2E3}"/>
          </ac:spMkLst>
        </pc:spChg>
        <pc:spChg chg="mod">
          <ac:chgData name="Anselm Jonah Kirungi" userId="278af405-8025-4ddc-aac4-834d65a13040" providerId="ADAL" clId="{6847CC72-60F1-412B-A34C-B6BBED452B1F}" dt="2025-02-01T13:02:34.219" v="69" actId="26606"/>
          <ac:spMkLst>
            <pc:docMk/>
            <pc:sldMk cId="59843435" sldId="258"/>
            <ac:spMk id="22" creationId="{3E08F5C6-76A7-80AD-4F22-C5E38E08EB7F}"/>
          </ac:spMkLst>
        </pc:spChg>
        <pc:spChg chg="add del">
          <ac:chgData name="Anselm Jonah Kirungi" userId="278af405-8025-4ddc-aac4-834d65a13040" providerId="ADAL" clId="{6847CC72-60F1-412B-A34C-B6BBED452B1F}" dt="2025-02-01T13:02:22.063" v="64" actId="26606"/>
          <ac:spMkLst>
            <pc:docMk/>
            <pc:sldMk cId="59843435" sldId="258"/>
            <ac:spMk id="25" creationId="{7AA2603F-D8DB-4528-94A0-5F539E631A80}"/>
          </ac:spMkLst>
        </pc:spChg>
        <pc:spChg chg="add del">
          <ac:chgData name="Anselm Jonah Kirungi" userId="278af405-8025-4ddc-aac4-834d65a13040" providerId="ADAL" clId="{6847CC72-60F1-412B-A34C-B6BBED452B1F}" dt="2025-02-01T13:02:22.063" v="64" actId="26606"/>
          <ac:spMkLst>
            <pc:docMk/>
            <pc:sldMk cId="59843435" sldId="258"/>
            <ac:spMk id="27" creationId="{6710AE5A-9DFC-44AC-AAC2-4689D15D1572}"/>
          </ac:spMkLst>
        </pc:spChg>
        <pc:spChg chg="add del">
          <ac:chgData name="Anselm Jonah Kirungi" userId="278af405-8025-4ddc-aac4-834d65a13040" providerId="ADAL" clId="{6847CC72-60F1-412B-A34C-B6BBED452B1F}" dt="2025-02-01T13:02:01.836" v="56" actId="26606"/>
          <ac:spMkLst>
            <pc:docMk/>
            <pc:sldMk cId="59843435" sldId="258"/>
            <ac:spMk id="28" creationId="{4020C5AF-DCA4-45D5-A2C3-1B7840E99077}"/>
          </ac:spMkLst>
        </pc:spChg>
        <pc:spChg chg="add del">
          <ac:chgData name="Anselm Jonah Kirungi" userId="278af405-8025-4ddc-aac4-834d65a13040" providerId="ADAL" clId="{6847CC72-60F1-412B-A34C-B6BBED452B1F}" dt="2025-02-01T13:02:22.063" v="64" actId="26606"/>
          <ac:spMkLst>
            <pc:docMk/>
            <pc:sldMk cId="59843435" sldId="258"/>
            <ac:spMk id="31" creationId="{217F4A18-8DA4-4FBB-AC7D-A17BA0E33860}"/>
          </ac:spMkLst>
        </pc:spChg>
        <pc:spChg chg="add del">
          <ac:chgData name="Anselm Jonah Kirungi" userId="278af405-8025-4ddc-aac4-834d65a13040" providerId="ADAL" clId="{6847CC72-60F1-412B-A34C-B6BBED452B1F}" dt="2025-02-01T13:02:05.939" v="58" actId="26606"/>
          <ac:spMkLst>
            <pc:docMk/>
            <pc:sldMk cId="59843435" sldId="258"/>
            <ac:spMk id="35" creationId="{04F70D7F-3C45-403A-8C47-37564F9D57E4}"/>
          </ac:spMkLst>
        </pc:spChg>
        <pc:spChg chg="add del">
          <ac:chgData name="Anselm Jonah Kirungi" userId="278af405-8025-4ddc-aac4-834d65a13040" providerId="ADAL" clId="{6847CC72-60F1-412B-A34C-B6BBED452B1F}" dt="2025-02-01T13:02:05.939" v="58" actId="26606"/>
          <ac:spMkLst>
            <pc:docMk/>
            <pc:sldMk cId="59843435" sldId="258"/>
            <ac:spMk id="38" creationId="{5C26C8BD-5E6D-42C3-9B71-919A5266FE41}"/>
          </ac:spMkLst>
        </pc:spChg>
        <pc:spChg chg="add del">
          <ac:chgData name="Anselm Jonah Kirungi" userId="278af405-8025-4ddc-aac4-834d65a13040" providerId="ADAL" clId="{6847CC72-60F1-412B-A34C-B6BBED452B1F}" dt="2025-02-01T13:02:05.939" v="58" actId="26606"/>
          <ac:spMkLst>
            <pc:docMk/>
            <pc:sldMk cId="59843435" sldId="258"/>
            <ac:spMk id="39" creationId="{7F570DF7-2B79-412F-8A71-E1567F4781A0}"/>
          </ac:spMkLst>
        </pc:spChg>
        <pc:spChg chg="add del">
          <ac:chgData name="Anselm Jonah Kirungi" userId="278af405-8025-4ddc-aac4-834d65a13040" providerId="ADAL" clId="{6847CC72-60F1-412B-A34C-B6BBED452B1F}" dt="2025-02-01T13:02:28.547" v="66" actId="26606"/>
          <ac:spMkLst>
            <pc:docMk/>
            <pc:sldMk cId="59843435" sldId="258"/>
            <ac:spMk id="41" creationId="{BE0D18DC-1215-45CC-B2A5-AF05C57692E8}"/>
          </ac:spMkLst>
        </pc:spChg>
        <pc:spChg chg="add del">
          <ac:chgData name="Anselm Jonah Kirungi" userId="278af405-8025-4ddc-aac4-834d65a13040" providerId="ADAL" clId="{6847CC72-60F1-412B-A34C-B6BBED452B1F}" dt="2025-02-01T13:02:10.889" v="60" actId="26606"/>
          <ac:spMkLst>
            <pc:docMk/>
            <pc:sldMk cId="59843435" sldId="258"/>
            <ac:spMk id="42" creationId="{D9D75A8A-6E00-4F75-9104-BC3AE17862A2}"/>
          </ac:spMkLst>
        </pc:spChg>
        <pc:spChg chg="add del">
          <ac:chgData name="Anselm Jonah Kirungi" userId="278af405-8025-4ddc-aac4-834d65a13040" providerId="ADAL" clId="{6847CC72-60F1-412B-A34C-B6BBED452B1F}" dt="2025-02-01T13:02:10.889" v="60" actId="26606"/>
          <ac:spMkLst>
            <pc:docMk/>
            <pc:sldMk cId="59843435" sldId="258"/>
            <ac:spMk id="44" creationId="{6BB21BAD-813F-4C6B-B619-DCE78BDAFA6B}"/>
          </ac:spMkLst>
        </pc:spChg>
        <pc:spChg chg="add del">
          <ac:chgData name="Anselm Jonah Kirungi" userId="278af405-8025-4ddc-aac4-834d65a13040" providerId="ADAL" clId="{6847CC72-60F1-412B-A34C-B6BBED452B1F}" dt="2025-02-01T13:02:10.889" v="60" actId="26606"/>
          <ac:spMkLst>
            <pc:docMk/>
            <pc:sldMk cId="59843435" sldId="258"/>
            <ac:spMk id="45" creationId="{5906BBFB-ADA4-490C-A19E-ACAB0AE45B5F}"/>
          </ac:spMkLst>
        </pc:spChg>
        <pc:spChg chg="add del">
          <ac:chgData name="Anselm Jonah Kirungi" userId="278af405-8025-4ddc-aac4-834d65a13040" providerId="ADAL" clId="{6847CC72-60F1-412B-A34C-B6BBED452B1F}" dt="2025-02-01T13:02:10.889" v="60" actId="26606"/>
          <ac:spMkLst>
            <pc:docMk/>
            <pc:sldMk cId="59843435" sldId="258"/>
            <ac:spMk id="46" creationId="{CC7B6A7A-D9C0-4245-9876-E8E5DDE28AE4}"/>
          </ac:spMkLst>
        </pc:spChg>
        <pc:spChg chg="add del">
          <ac:chgData name="Anselm Jonah Kirungi" userId="278af405-8025-4ddc-aac4-834d65a13040" providerId="ADAL" clId="{6847CC72-60F1-412B-A34C-B6BBED452B1F}" dt="2025-02-01T13:02:28.547" v="66" actId="26606"/>
          <ac:spMkLst>
            <pc:docMk/>
            <pc:sldMk cId="59843435" sldId="258"/>
            <ac:spMk id="49" creationId="{A86496BD-A67F-43CB-BD00-8A3884A44930}"/>
          </ac:spMkLst>
        </pc:spChg>
        <pc:spChg chg="add del">
          <ac:chgData name="Anselm Jonah Kirungi" userId="278af405-8025-4ddc-aac4-834d65a13040" providerId="ADAL" clId="{6847CC72-60F1-412B-A34C-B6BBED452B1F}" dt="2025-02-01T13:02:28.547" v="66" actId="26606"/>
          <ac:spMkLst>
            <pc:docMk/>
            <pc:sldMk cId="59843435" sldId="258"/>
            <ac:spMk id="51" creationId="{F6644F73-E065-4D6B-9C98-74283A13E479}"/>
          </ac:spMkLst>
        </pc:spChg>
        <pc:spChg chg="add del">
          <ac:chgData name="Anselm Jonah Kirungi" userId="278af405-8025-4ddc-aac4-834d65a13040" providerId="ADAL" clId="{6847CC72-60F1-412B-A34C-B6BBED452B1F}" dt="2025-02-01T13:21:49.391" v="118" actId="26606"/>
          <ac:spMkLst>
            <pc:docMk/>
            <pc:sldMk cId="59843435" sldId="258"/>
            <ac:spMk id="53" creationId="{04F70D7F-3C45-403A-8C47-37564F9D57E4}"/>
          </ac:spMkLst>
        </pc:spChg>
        <pc:spChg chg="add del">
          <ac:chgData name="Anselm Jonah Kirungi" userId="278af405-8025-4ddc-aac4-834d65a13040" providerId="ADAL" clId="{6847CC72-60F1-412B-A34C-B6BBED452B1F}" dt="2025-02-01T13:21:49.391" v="118" actId="26606"/>
          <ac:spMkLst>
            <pc:docMk/>
            <pc:sldMk cId="59843435" sldId="258"/>
            <ac:spMk id="55" creationId="{7F570DF7-2B79-412F-8A71-E1567F4781A0}"/>
          </ac:spMkLst>
        </pc:spChg>
        <pc:spChg chg="add del">
          <ac:chgData name="Anselm Jonah Kirungi" userId="278af405-8025-4ddc-aac4-834d65a13040" providerId="ADAL" clId="{6847CC72-60F1-412B-A34C-B6BBED452B1F}" dt="2025-02-01T13:21:49.391" v="118" actId="26606"/>
          <ac:spMkLst>
            <pc:docMk/>
            <pc:sldMk cId="59843435" sldId="258"/>
            <ac:spMk id="58" creationId="{5C26C8BD-5E6D-42C3-9B71-919A5266FE41}"/>
          </ac:spMkLst>
        </pc:spChg>
        <pc:spChg chg="add del">
          <ac:chgData name="Anselm Jonah Kirungi" userId="278af405-8025-4ddc-aac4-834d65a13040" providerId="ADAL" clId="{6847CC72-60F1-412B-A34C-B6BBED452B1F}" dt="2025-02-01T13:21:29.361" v="111" actId="26606"/>
          <ac:spMkLst>
            <pc:docMk/>
            <pc:sldMk cId="59843435" sldId="258"/>
            <ac:spMk id="66" creationId="{6E73A080-7EB4-4F45-8415-A13DA26CF721}"/>
          </ac:spMkLst>
        </pc:spChg>
        <pc:spChg chg="add del">
          <ac:chgData name="Anselm Jonah Kirungi" userId="278af405-8025-4ddc-aac4-834d65a13040" providerId="ADAL" clId="{6847CC72-60F1-412B-A34C-B6BBED452B1F}" dt="2025-02-01T13:21:29.361" v="111" actId="26606"/>
          <ac:spMkLst>
            <pc:docMk/>
            <pc:sldMk cId="59843435" sldId="258"/>
            <ac:spMk id="72" creationId="{AFC64BE4-39FE-41E7-90DB-D1A4FBF270C5}"/>
          </ac:spMkLst>
        </pc:spChg>
        <pc:spChg chg="add del">
          <ac:chgData name="Anselm Jonah Kirungi" userId="278af405-8025-4ddc-aac4-834d65a13040" providerId="ADAL" clId="{6847CC72-60F1-412B-A34C-B6BBED452B1F}" dt="2025-02-01T13:21:29.361" v="111" actId="26606"/>
          <ac:spMkLst>
            <pc:docMk/>
            <pc:sldMk cId="59843435" sldId="258"/>
            <ac:spMk id="76" creationId="{E7E9F19A-EA04-4B07-BBF4-5DA600385F75}"/>
          </ac:spMkLst>
        </pc:spChg>
        <pc:spChg chg="add del">
          <ac:chgData name="Anselm Jonah Kirungi" userId="278af405-8025-4ddc-aac4-834d65a13040" providerId="ADAL" clId="{6847CC72-60F1-412B-A34C-B6BBED452B1F}" dt="2025-02-01T13:21:44.612" v="113" actId="26606"/>
          <ac:spMkLst>
            <pc:docMk/>
            <pc:sldMk cId="59843435" sldId="258"/>
            <ac:spMk id="80" creationId="{013A0CA8-80A1-418E-A70A-70AFB9EB65AC}"/>
          </ac:spMkLst>
        </pc:spChg>
        <pc:spChg chg="add del">
          <ac:chgData name="Anselm Jonah Kirungi" userId="278af405-8025-4ddc-aac4-834d65a13040" providerId="ADAL" clId="{6847CC72-60F1-412B-A34C-B6BBED452B1F}" dt="2025-02-01T13:21:44.612" v="113" actId="26606"/>
          <ac:spMkLst>
            <pc:docMk/>
            <pc:sldMk cId="59843435" sldId="258"/>
            <ac:spMk id="82" creationId="{36EBB7B5-D56E-4EB0-847D-29ACAA414690}"/>
          </ac:spMkLst>
        </pc:spChg>
        <pc:spChg chg="add del">
          <ac:chgData name="Anselm Jonah Kirungi" userId="278af405-8025-4ddc-aac4-834d65a13040" providerId="ADAL" clId="{6847CC72-60F1-412B-A34C-B6BBED452B1F}" dt="2025-02-01T13:21:44.612" v="113" actId="26606"/>
          <ac:spMkLst>
            <pc:docMk/>
            <pc:sldMk cId="59843435" sldId="258"/>
            <ac:spMk id="83" creationId="{7E1ED6D1-A69D-4D6D-A3F0-9E54235D4245}"/>
          </ac:spMkLst>
        </pc:spChg>
        <pc:spChg chg="add del">
          <ac:chgData name="Anselm Jonah Kirungi" userId="278af405-8025-4ddc-aac4-834d65a13040" providerId="ADAL" clId="{6847CC72-60F1-412B-A34C-B6BBED452B1F}" dt="2025-02-01T13:21:44.612" v="113" actId="26606"/>
          <ac:spMkLst>
            <pc:docMk/>
            <pc:sldMk cId="59843435" sldId="258"/>
            <ac:spMk id="84" creationId="{DD4C91AB-37E7-4AF7-A8DE-71804F18C1BD}"/>
          </ac:spMkLst>
        </pc:spChg>
        <pc:spChg chg="add del">
          <ac:chgData name="Anselm Jonah Kirungi" userId="278af405-8025-4ddc-aac4-834d65a13040" providerId="ADAL" clId="{6847CC72-60F1-412B-A34C-B6BBED452B1F}" dt="2025-02-01T13:21:44.612" v="113" actId="26606"/>
          <ac:spMkLst>
            <pc:docMk/>
            <pc:sldMk cId="59843435" sldId="258"/>
            <ac:spMk id="85" creationId="{967B0552-3BA6-4345-85AF-1D62025A3B63}"/>
          </ac:spMkLst>
        </pc:spChg>
        <pc:spChg chg="add del">
          <ac:chgData name="Anselm Jonah Kirungi" userId="278af405-8025-4ddc-aac4-834d65a13040" providerId="ADAL" clId="{6847CC72-60F1-412B-A34C-B6BBED452B1F}" dt="2025-02-01T13:21:46.401" v="115" actId="26606"/>
          <ac:spMkLst>
            <pc:docMk/>
            <pc:sldMk cId="59843435" sldId="258"/>
            <ac:spMk id="88" creationId="{7DABEFCB-0898-453F-A0D3-637F6C4C1435}"/>
          </ac:spMkLst>
        </pc:spChg>
        <pc:spChg chg="add del">
          <ac:chgData name="Anselm Jonah Kirungi" userId="278af405-8025-4ddc-aac4-834d65a13040" providerId="ADAL" clId="{6847CC72-60F1-412B-A34C-B6BBED452B1F}" dt="2025-02-01T13:21:46.401" v="115" actId="26606"/>
          <ac:spMkLst>
            <pc:docMk/>
            <pc:sldMk cId="59843435" sldId="258"/>
            <ac:spMk id="90" creationId="{BFA2CB77-DBFC-4C4F-AD56-C993DF74D30D}"/>
          </ac:spMkLst>
        </pc:spChg>
        <pc:spChg chg="add del">
          <ac:chgData name="Anselm Jonah Kirungi" userId="278af405-8025-4ddc-aac4-834d65a13040" providerId="ADAL" clId="{6847CC72-60F1-412B-A34C-B6BBED452B1F}" dt="2025-02-01T13:21:46.401" v="115" actId="26606"/>
          <ac:spMkLst>
            <pc:docMk/>
            <pc:sldMk cId="59843435" sldId="258"/>
            <ac:spMk id="91" creationId="{7761885C-DA79-4C6C-933A-FD7927B70FFC}"/>
          </ac:spMkLst>
        </pc:spChg>
        <pc:spChg chg="add del">
          <ac:chgData name="Anselm Jonah Kirungi" userId="278af405-8025-4ddc-aac4-834d65a13040" providerId="ADAL" clId="{6847CC72-60F1-412B-A34C-B6BBED452B1F}" dt="2025-02-01T13:21:46.401" v="115" actId="26606"/>
          <ac:spMkLst>
            <pc:docMk/>
            <pc:sldMk cId="59843435" sldId="258"/>
            <ac:spMk id="93" creationId="{79B78619-932E-485B-A7FF-3FC494190256}"/>
          </ac:spMkLst>
        </pc:spChg>
        <pc:spChg chg="add del">
          <ac:chgData name="Anselm Jonah Kirungi" userId="278af405-8025-4ddc-aac4-834d65a13040" providerId="ADAL" clId="{6847CC72-60F1-412B-A34C-B6BBED452B1F}" dt="2025-02-01T13:21:49.360" v="117" actId="26606"/>
          <ac:spMkLst>
            <pc:docMk/>
            <pc:sldMk cId="59843435" sldId="258"/>
            <ac:spMk id="96" creationId="{1CD3FF89-05DF-4D59-AD37-A9233A46A7F0}"/>
          </ac:spMkLst>
        </pc:spChg>
        <pc:spChg chg="add del">
          <ac:chgData name="Anselm Jonah Kirungi" userId="278af405-8025-4ddc-aac4-834d65a13040" providerId="ADAL" clId="{6847CC72-60F1-412B-A34C-B6BBED452B1F}" dt="2025-02-01T13:21:49.360" v="117" actId="26606"/>
          <ac:spMkLst>
            <pc:docMk/>
            <pc:sldMk cId="59843435" sldId="258"/>
            <ac:spMk id="98" creationId="{B78E87E0-4205-4D14-B0F3-B559D2696C61}"/>
          </ac:spMkLst>
        </pc:spChg>
        <pc:spChg chg="add del">
          <ac:chgData name="Anselm Jonah Kirungi" userId="278af405-8025-4ddc-aac4-834d65a13040" providerId="ADAL" clId="{6847CC72-60F1-412B-A34C-B6BBED452B1F}" dt="2025-02-01T13:21:49.360" v="117" actId="26606"/>
          <ac:spMkLst>
            <pc:docMk/>
            <pc:sldMk cId="59843435" sldId="258"/>
            <ac:spMk id="100" creationId="{94FFBB25-AE03-428F-A65D-B331D7F9D1D6}"/>
          </ac:spMkLst>
        </pc:spChg>
        <pc:spChg chg="add del">
          <ac:chgData name="Anselm Jonah Kirungi" userId="278af405-8025-4ddc-aac4-834d65a13040" providerId="ADAL" clId="{6847CC72-60F1-412B-A34C-B6BBED452B1F}" dt="2025-02-01T13:21:49.360" v="117" actId="26606"/>
          <ac:spMkLst>
            <pc:docMk/>
            <pc:sldMk cId="59843435" sldId="258"/>
            <ac:spMk id="101" creationId="{A8C9B38E-0334-4642-9C8D-B65D6C265F57}"/>
          </ac:spMkLst>
        </pc:spChg>
        <pc:spChg chg="add">
          <ac:chgData name="Anselm Jonah Kirungi" userId="278af405-8025-4ddc-aac4-834d65a13040" providerId="ADAL" clId="{6847CC72-60F1-412B-A34C-B6BBED452B1F}" dt="2025-02-01T13:21:49.391" v="118" actId="26606"/>
          <ac:spMkLst>
            <pc:docMk/>
            <pc:sldMk cId="59843435" sldId="258"/>
            <ac:spMk id="104" creationId="{7DABEFCB-0898-453F-A0D3-637F6C4C1435}"/>
          </ac:spMkLst>
        </pc:spChg>
        <pc:spChg chg="add">
          <ac:chgData name="Anselm Jonah Kirungi" userId="278af405-8025-4ddc-aac4-834d65a13040" providerId="ADAL" clId="{6847CC72-60F1-412B-A34C-B6BBED452B1F}" dt="2025-02-01T13:21:49.391" v="118" actId="26606"/>
          <ac:spMkLst>
            <pc:docMk/>
            <pc:sldMk cId="59843435" sldId="258"/>
            <ac:spMk id="106" creationId="{BFA2CB77-DBFC-4C4F-AD56-C993DF74D30D}"/>
          </ac:spMkLst>
        </pc:spChg>
        <pc:spChg chg="add">
          <ac:chgData name="Anselm Jonah Kirungi" userId="278af405-8025-4ddc-aac4-834d65a13040" providerId="ADAL" clId="{6847CC72-60F1-412B-A34C-B6BBED452B1F}" dt="2025-02-01T13:21:49.391" v="118" actId="26606"/>
          <ac:spMkLst>
            <pc:docMk/>
            <pc:sldMk cId="59843435" sldId="258"/>
            <ac:spMk id="107" creationId="{7761885C-DA79-4C6C-933A-FD7927B70FFC}"/>
          </ac:spMkLst>
        </pc:spChg>
        <pc:spChg chg="add">
          <ac:chgData name="Anselm Jonah Kirungi" userId="278af405-8025-4ddc-aac4-834d65a13040" providerId="ADAL" clId="{6847CC72-60F1-412B-A34C-B6BBED452B1F}" dt="2025-02-01T13:21:49.391" v="118" actId="26606"/>
          <ac:spMkLst>
            <pc:docMk/>
            <pc:sldMk cId="59843435" sldId="258"/>
            <ac:spMk id="109" creationId="{79B78619-932E-485B-A7FF-3FC494190256}"/>
          </ac:spMkLst>
        </pc:spChg>
        <pc:picChg chg="del">
          <ac:chgData name="Anselm Jonah Kirungi" userId="278af405-8025-4ddc-aac4-834d65a13040" providerId="ADAL" clId="{6847CC72-60F1-412B-A34C-B6BBED452B1F}" dt="2025-02-01T12:56:16.595" v="8" actId="478"/>
          <ac:picMkLst>
            <pc:docMk/>
            <pc:sldMk cId="59843435" sldId="258"/>
            <ac:picMk id="5" creationId="{47037A93-7DDB-F50B-C93F-71AFBC89FCF2}"/>
          </ac:picMkLst>
        </pc:picChg>
        <pc:picChg chg="mod ord">
          <ac:chgData name="Anselm Jonah Kirungi" userId="278af405-8025-4ddc-aac4-834d65a13040" providerId="ADAL" clId="{6847CC72-60F1-412B-A34C-B6BBED452B1F}" dt="2025-02-01T13:02:34.171" v="68" actId="26606"/>
          <ac:picMkLst>
            <pc:docMk/>
            <pc:sldMk cId="59843435" sldId="258"/>
            <ac:picMk id="7" creationId="{FBEA6052-EE8B-3513-D945-7C6566CAC9CA}"/>
          </ac:picMkLst>
        </pc:picChg>
        <pc:picChg chg="mod ord">
          <ac:chgData name="Anselm Jonah Kirungi" userId="278af405-8025-4ddc-aac4-834d65a13040" providerId="ADAL" clId="{6847CC72-60F1-412B-A34C-B6BBED452B1F}" dt="2025-02-01T13:21:29.361" v="111" actId="26606"/>
          <ac:picMkLst>
            <pc:docMk/>
            <pc:sldMk cId="59843435" sldId="258"/>
            <ac:picMk id="15" creationId="{EBD3598B-7C9C-284E-BB53-0A5110F12DA3}"/>
          </ac:picMkLst>
        </pc:picChg>
        <pc:picChg chg="add del">
          <ac:chgData name="Anselm Jonah Kirungi" userId="278af405-8025-4ddc-aac4-834d65a13040" providerId="ADAL" clId="{6847CC72-60F1-412B-A34C-B6BBED452B1F}" dt="2025-02-01T13:02:34.219" v="69" actId="26606"/>
          <ac:picMkLst>
            <pc:docMk/>
            <pc:sldMk cId="59843435" sldId="258"/>
            <ac:picMk id="16" creationId="{6497DCFF-C2AA-4065-BFCF-1E7535B0D81A}"/>
          </ac:picMkLst>
        </pc:picChg>
        <pc:picChg chg="del">
          <ac:chgData name="Anselm Jonah Kirungi" userId="278af405-8025-4ddc-aac4-834d65a13040" providerId="ADAL" clId="{6847CC72-60F1-412B-A34C-B6BBED452B1F}" dt="2025-02-01T12:56:18.090" v="9" actId="478"/>
          <ac:picMkLst>
            <pc:docMk/>
            <pc:sldMk cId="59843435" sldId="258"/>
            <ac:picMk id="17" creationId="{FBE4F7D2-D3BE-89B0-3FCA-0B989F4274CF}"/>
          </ac:picMkLst>
        </pc:picChg>
        <pc:picChg chg="add del mod">
          <ac:chgData name="Anselm Jonah Kirungi" userId="278af405-8025-4ddc-aac4-834d65a13040" providerId="ADAL" clId="{6847CC72-60F1-412B-A34C-B6BBED452B1F}" dt="2025-02-01T12:59:47.366" v="33" actId="478"/>
          <ac:picMkLst>
            <pc:docMk/>
            <pc:sldMk cId="59843435" sldId="258"/>
            <ac:picMk id="19" creationId="{A49DC323-AB3F-65B7-86AA-A1CD838A884B}"/>
          </ac:picMkLst>
        </pc:picChg>
        <pc:picChg chg="add del">
          <ac:chgData name="Anselm Jonah Kirungi" userId="278af405-8025-4ddc-aac4-834d65a13040" providerId="ADAL" clId="{6847CC72-60F1-412B-A34C-B6BBED452B1F}" dt="2025-02-01T13:02:34.171" v="68" actId="26606"/>
          <ac:picMkLst>
            <pc:docMk/>
            <pc:sldMk cId="59843435" sldId="258"/>
            <ac:picMk id="20" creationId="{DA9BD01A-0D38-48EA-98E5-BB66386F39BC}"/>
          </ac:picMkLst>
        </pc:picChg>
        <pc:picChg chg="add del mod">
          <ac:chgData name="Anselm Jonah Kirungi" userId="278af405-8025-4ddc-aac4-834d65a13040" providerId="ADAL" clId="{6847CC72-60F1-412B-A34C-B6BBED452B1F}" dt="2025-02-01T12:59:49.227" v="34" actId="478"/>
          <ac:picMkLst>
            <pc:docMk/>
            <pc:sldMk cId="59843435" sldId="258"/>
            <ac:picMk id="21" creationId="{ED89A434-ACF5-1C99-7148-0ACCC6B9D6E0}"/>
          </ac:picMkLst>
        </pc:picChg>
        <pc:picChg chg="add mod">
          <ac:chgData name="Anselm Jonah Kirungi" userId="278af405-8025-4ddc-aac4-834d65a13040" providerId="ADAL" clId="{6847CC72-60F1-412B-A34C-B6BBED452B1F}" dt="2025-02-01T12:59:53.089" v="35"/>
          <ac:picMkLst>
            <pc:docMk/>
            <pc:sldMk cId="59843435" sldId="258"/>
            <ac:picMk id="23" creationId="{0196FFDB-1C44-D589-3E75-4B170F48AB67}"/>
          </ac:picMkLst>
        </pc:picChg>
        <pc:picChg chg="add del mod">
          <ac:chgData name="Anselm Jonah Kirungi" userId="278af405-8025-4ddc-aac4-834d65a13040" providerId="ADAL" clId="{6847CC72-60F1-412B-A34C-B6BBED452B1F}" dt="2025-02-01T13:01:37.310" v="54" actId="478"/>
          <ac:picMkLst>
            <pc:docMk/>
            <pc:sldMk cId="59843435" sldId="258"/>
            <ac:picMk id="24" creationId="{BED2687E-7500-5A38-2E7E-A93D78EAF37C}"/>
          </ac:picMkLst>
        </pc:picChg>
        <pc:picChg chg="add del">
          <ac:chgData name="Anselm Jonah Kirungi" userId="278af405-8025-4ddc-aac4-834d65a13040" providerId="ADAL" clId="{6847CC72-60F1-412B-A34C-B6BBED452B1F}" dt="2025-02-01T13:02:01.836" v="56" actId="26606"/>
          <ac:picMkLst>
            <pc:docMk/>
            <pc:sldMk cId="59843435" sldId="258"/>
            <ac:picMk id="32" creationId="{0D2A6A71-ED1C-498A-8B68-45B9E971E5DA}"/>
          </ac:picMkLst>
        </pc:picChg>
        <pc:picChg chg="add del">
          <ac:chgData name="Anselm Jonah Kirungi" userId="278af405-8025-4ddc-aac4-834d65a13040" providerId="ADAL" clId="{6847CC72-60F1-412B-A34C-B6BBED452B1F}" dt="2025-02-01T13:21:49.391" v="118" actId="26606"/>
          <ac:picMkLst>
            <pc:docMk/>
            <pc:sldMk cId="59843435" sldId="258"/>
            <ac:picMk id="54" creationId="{932EC2A1-8294-42F9-A793-42721FAEC195}"/>
          </ac:picMkLst>
        </pc:picChg>
        <pc:picChg chg="add">
          <ac:chgData name="Anselm Jonah Kirungi" userId="278af405-8025-4ddc-aac4-834d65a13040" providerId="ADAL" clId="{6847CC72-60F1-412B-A34C-B6BBED452B1F}" dt="2025-02-01T13:21:03.823" v="109" actId="22"/>
          <ac:picMkLst>
            <pc:docMk/>
            <pc:sldMk cId="59843435" sldId="258"/>
            <ac:picMk id="61" creationId="{40AC09F3-6B65-93AF-2C26-CDF544BB067C}"/>
          </ac:picMkLst>
        </pc:picChg>
      </pc:sldChg>
      <pc:sldChg chg="addSp delSp modSp mod setBg setClrOvrMap">
        <pc:chgData name="Anselm Jonah Kirungi" userId="278af405-8025-4ddc-aac4-834d65a13040" providerId="ADAL" clId="{6847CC72-60F1-412B-A34C-B6BBED452B1F}" dt="2025-02-01T13:23:25.649" v="121" actId="26606"/>
        <pc:sldMkLst>
          <pc:docMk/>
          <pc:sldMk cId="3962505763" sldId="259"/>
        </pc:sldMkLst>
        <pc:spChg chg="ord">
          <ac:chgData name="Anselm Jonah Kirungi" userId="278af405-8025-4ddc-aac4-834d65a13040" providerId="ADAL" clId="{6847CC72-60F1-412B-A34C-B6BBED452B1F}" dt="2025-02-01T13:23:25.649" v="121" actId="26606"/>
          <ac:spMkLst>
            <pc:docMk/>
            <pc:sldMk cId="3962505763" sldId="259"/>
            <ac:spMk id="2" creationId="{E77559D2-DF51-C1FC-CA4B-0ED2DD85CA84}"/>
          </ac:spMkLst>
        </pc:spChg>
        <pc:spChg chg="add del">
          <ac:chgData name="Anselm Jonah Kirungi" userId="278af405-8025-4ddc-aac4-834d65a13040" providerId="ADAL" clId="{6847CC72-60F1-412B-A34C-B6BBED452B1F}" dt="2025-02-01T13:03:17.723" v="73" actId="26606"/>
          <ac:spMkLst>
            <pc:docMk/>
            <pc:sldMk cId="3962505763" sldId="259"/>
            <ac:spMk id="9" creationId="{23E246C7-AE23-4B78-B596-A021E638F0E8}"/>
          </ac:spMkLst>
        </pc:spChg>
        <pc:spChg chg="mod">
          <ac:chgData name="Anselm Jonah Kirungi" userId="278af405-8025-4ddc-aac4-834d65a13040" providerId="ADAL" clId="{6847CC72-60F1-412B-A34C-B6BBED452B1F}" dt="2025-02-01T13:03:17.723" v="73" actId="26606"/>
          <ac:spMkLst>
            <pc:docMk/>
            <pc:sldMk cId="3962505763" sldId="259"/>
            <ac:spMk id="12" creationId="{574F902F-80C7-9852-B9E1-B2AB4343EAC7}"/>
          </ac:spMkLst>
        </pc:spChg>
        <pc:spChg chg="add del">
          <ac:chgData name="Anselm Jonah Kirungi" userId="278af405-8025-4ddc-aac4-834d65a13040" providerId="ADAL" clId="{6847CC72-60F1-412B-A34C-B6BBED452B1F}" dt="2025-02-01T13:03:17.663" v="72" actId="26606"/>
          <ac:spMkLst>
            <pc:docMk/>
            <pc:sldMk cId="3962505763" sldId="259"/>
            <ac:spMk id="17" creationId="{23E246C7-AE23-4B78-B596-A021E638F0E8}"/>
          </ac:spMkLst>
        </pc:spChg>
        <pc:spChg chg="add del">
          <ac:chgData name="Anselm Jonah Kirungi" userId="278af405-8025-4ddc-aac4-834d65a13040" providerId="ADAL" clId="{6847CC72-60F1-412B-A34C-B6BBED452B1F}" dt="2025-02-01T13:23:25.649" v="121" actId="26606"/>
          <ac:spMkLst>
            <pc:docMk/>
            <pc:sldMk cId="3962505763" sldId="259"/>
            <ac:spMk id="22" creationId="{C08B58CE-A486-4D86-A04C-CEBEC0C6EB27}"/>
          </ac:spMkLst>
        </pc:spChg>
        <pc:spChg chg="add">
          <ac:chgData name="Anselm Jonah Kirungi" userId="278af405-8025-4ddc-aac4-834d65a13040" providerId="ADAL" clId="{6847CC72-60F1-412B-A34C-B6BBED452B1F}" dt="2025-02-01T13:23:25.649" v="121" actId="26606"/>
          <ac:spMkLst>
            <pc:docMk/>
            <pc:sldMk cId="3962505763" sldId="259"/>
            <ac:spMk id="28" creationId="{B40FCD49-2060-48B9-8212-8A5F1DF4726F}"/>
          </ac:spMkLst>
        </pc:spChg>
        <pc:picChg chg="mod">
          <ac:chgData name="Anselm Jonah Kirungi" userId="278af405-8025-4ddc-aac4-834d65a13040" providerId="ADAL" clId="{6847CC72-60F1-412B-A34C-B6BBED452B1F}" dt="2025-02-01T13:23:25.649" v="121" actId="26606"/>
          <ac:picMkLst>
            <pc:docMk/>
            <pc:sldMk cId="3962505763" sldId="259"/>
            <ac:picMk id="5" creationId="{F3CE6924-B235-5C2C-C388-115D2A685C4F}"/>
          </ac:picMkLst>
        </pc:picChg>
        <pc:picChg chg="del">
          <ac:chgData name="Anselm Jonah Kirungi" userId="278af405-8025-4ddc-aac4-834d65a13040" providerId="ADAL" clId="{6847CC72-60F1-412B-A34C-B6BBED452B1F}" dt="2025-02-01T12:56:24.865" v="11" actId="478"/>
          <ac:picMkLst>
            <pc:docMk/>
            <pc:sldMk cId="3962505763" sldId="259"/>
            <ac:picMk id="6" creationId="{8E2C348D-0174-E197-99FC-4B71D72C4958}"/>
          </ac:picMkLst>
        </pc:picChg>
        <pc:picChg chg="del">
          <ac:chgData name="Anselm Jonah Kirungi" userId="278af405-8025-4ddc-aac4-834d65a13040" providerId="ADAL" clId="{6847CC72-60F1-412B-A34C-B6BBED452B1F}" dt="2025-02-01T12:56:26.455" v="12" actId="478"/>
          <ac:picMkLst>
            <pc:docMk/>
            <pc:sldMk cId="3962505763" sldId="259"/>
            <ac:picMk id="7" creationId="{4CA5BF02-4860-F4CF-0BCF-BA74B0C57ED7}"/>
          </ac:picMkLst>
        </pc:picChg>
        <pc:picChg chg="add mod ord">
          <ac:chgData name="Anselm Jonah Kirungi" userId="278af405-8025-4ddc-aac4-834d65a13040" providerId="ADAL" clId="{6847CC72-60F1-412B-A34C-B6BBED452B1F}" dt="2025-02-01T13:03:17.723" v="73" actId="26606"/>
          <ac:picMkLst>
            <pc:docMk/>
            <pc:sldMk cId="3962505763" sldId="259"/>
            <ac:picMk id="8" creationId="{CB6CA7EA-B66F-B0BA-9BBB-C53DF21754E2}"/>
          </ac:picMkLst>
        </pc:picChg>
        <pc:picChg chg="add del mod">
          <ac:chgData name="Anselm Jonah Kirungi" userId="278af405-8025-4ddc-aac4-834d65a13040" providerId="ADAL" clId="{6847CC72-60F1-412B-A34C-B6BBED452B1F}" dt="2025-02-01T13:02:58.696" v="70" actId="478"/>
          <ac:picMkLst>
            <pc:docMk/>
            <pc:sldMk cId="3962505763" sldId="259"/>
            <ac:picMk id="10" creationId="{7E5A98C9-5DCB-39A4-3C1F-ED580BE698A9}"/>
          </ac:picMkLst>
        </pc:picChg>
        <pc:picChg chg="add del">
          <ac:chgData name="Anselm Jonah Kirungi" userId="278af405-8025-4ddc-aac4-834d65a13040" providerId="ADAL" clId="{6847CC72-60F1-412B-A34C-B6BBED452B1F}" dt="2025-02-01T13:03:17.723" v="73" actId="26606"/>
          <ac:picMkLst>
            <pc:docMk/>
            <pc:sldMk cId="3962505763" sldId="259"/>
            <ac:picMk id="11" creationId="{4388652C-EA91-4836-8F81-08E05C74EBC0}"/>
          </ac:picMkLst>
        </pc:picChg>
        <pc:picChg chg="add mod ord">
          <ac:chgData name="Anselm Jonah Kirungi" userId="278af405-8025-4ddc-aac4-834d65a13040" providerId="ADAL" clId="{6847CC72-60F1-412B-A34C-B6BBED452B1F}" dt="2025-02-01T13:23:25.649" v="121" actId="26606"/>
          <ac:picMkLst>
            <pc:docMk/>
            <pc:sldMk cId="3962505763" sldId="259"/>
            <ac:picMk id="14" creationId="{CF7201A0-4873-B61E-2346-2FE056933BFB}"/>
          </ac:picMkLst>
        </pc:picChg>
        <pc:picChg chg="add mod ord">
          <ac:chgData name="Anselm Jonah Kirungi" userId="278af405-8025-4ddc-aac4-834d65a13040" providerId="ADAL" clId="{6847CC72-60F1-412B-A34C-B6BBED452B1F}" dt="2025-02-01T13:23:25.649" v="121" actId="26606"/>
          <ac:picMkLst>
            <pc:docMk/>
            <pc:sldMk cId="3962505763" sldId="259"/>
            <ac:picMk id="16" creationId="{5CFFAAE6-5BFB-31BF-23EB-9AF8707B7F39}"/>
          </ac:picMkLst>
        </pc:picChg>
        <pc:picChg chg="add del">
          <ac:chgData name="Anselm Jonah Kirungi" userId="278af405-8025-4ddc-aac4-834d65a13040" providerId="ADAL" clId="{6847CC72-60F1-412B-A34C-B6BBED452B1F}" dt="2025-02-01T13:03:17.663" v="72" actId="26606"/>
          <ac:picMkLst>
            <pc:docMk/>
            <pc:sldMk cId="3962505763" sldId="259"/>
            <ac:picMk id="19" creationId="{4388652C-EA91-4836-8F81-08E05C74EBC0}"/>
          </ac:picMkLst>
        </pc:picChg>
        <pc:picChg chg="add del">
          <ac:chgData name="Anselm Jonah Kirungi" userId="278af405-8025-4ddc-aac4-834d65a13040" providerId="ADAL" clId="{6847CC72-60F1-412B-A34C-B6BBED452B1F}" dt="2025-02-01T13:23:25.649" v="121" actId="26606"/>
          <ac:picMkLst>
            <pc:docMk/>
            <pc:sldMk cId="3962505763" sldId="259"/>
            <ac:picMk id="21" creationId="{FF0509A6-53B5-44A9-B59C-1D9C4DD3C2A3}"/>
          </ac:picMkLst>
        </pc:picChg>
        <pc:picChg chg="add del">
          <ac:chgData name="Anselm Jonah Kirungi" userId="278af405-8025-4ddc-aac4-834d65a13040" providerId="ADAL" clId="{6847CC72-60F1-412B-A34C-B6BBED452B1F}" dt="2025-02-01T13:23:25.649" v="121" actId="26606"/>
          <ac:picMkLst>
            <pc:docMk/>
            <pc:sldMk cId="3962505763" sldId="259"/>
            <ac:picMk id="23" creationId="{7EF397AE-0609-4FFB-A98F-ECD05F0EF2C1}"/>
          </ac:picMkLst>
        </pc:picChg>
        <pc:picChg chg="add">
          <ac:chgData name="Anselm Jonah Kirungi" userId="278af405-8025-4ddc-aac4-834d65a13040" providerId="ADAL" clId="{6847CC72-60F1-412B-A34C-B6BBED452B1F}" dt="2025-02-01T13:23:25.649" v="121" actId="26606"/>
          <ac:picMkLst>
            <pc:docMk/>
            <pc:sldMk cId="3962505763" sldId="259"/>
            <ac:picMk id="30" creationId="{83A45DCD-B5FB-4A86-88D2-91088C7FFC5F}"/>
          </ac:picMkLst>
        </pc:picChg>
      </pc:sldChg>
      <pc:sldChg chg="addSp delSp modSp mod setBg setClrOvrMap">
        <pc:chgData name="Anselm Jonah Kirungi" userId="278af405-8025-4ddc-aac4-834d65a13040" providerId="ADAL" clId="{6847CC72-60F1-412B-A34C-B6BBED452B1F}" dt="2025-02-01T13:30:02.847" v="144" actId="26606"/>
        <pc:sldMkLst>
          <pc:docMk/>
          <pc:sldMk cId="2144361437" sldId="260"/>
        </pc:sldMkLst>
        <pc:spChg chg="mod ord">
          <ac:chgData name="Anselm Jonah Kirungi" userId="278af405-8025-4ddc-aac4-834d65a13040" providerId="ADAL" clId="{6847CC72-60F1-412B-A34C-B6BBED452B1F}" dt="2025-02-01T13:30:02.847" v="144" actId="26606"/>
          <ac:spMkLst>
            <pc:docMk/>
            <pc:sldMk cId="2144361437" sldId="260"/>
            <ac:spMk id="2" creationId="{827EFD24-D132-FD2D-5056-7810D4659373}"/>
          </ac:spMkLst>
        </pc:spChg>
        <pc:spChg chg="mod ord">
          <ac:chgData name="Anselm Jonah Kirungi" userId="278af405-8025-4ddc-aac4-834d65a13040" providerId="ADAL" clId="{6847CC72-60F1-412B-A34C-B6BBED452B1F}" dt="2025-02-01T13:30:02.847" v="144" actId="26606"/>
          <ac:spMkLst>
            <pc:docMk/>
            <pc:sldMk cId="2144361437" sldId="260"/>
            <ac:spMk id="3" creationId="{32BC88D2-C2ED-FCC6-0AD5-66B19196C1EE}"/>
          </ac:spMkLst>
        </pc:spChg>
        <pc:spChg chg="add del">
          <ac:chgData name="Anselm Jonah Kirungi" userId="278af405-8025-4ddc-aac4-834d65a13040" providerId="ADAL" clId="{6847CC72-60F1-412B-A34C-B6BBED452B1F}" dt="2025-02-01T13:03:59.271" v="81" actId="26606"/>
          <ac:spMkLst>
            <pc:docMk/>
            <pc:sldMk cId="2144361437" sldId="260"/>
            <ac:spMk id="8" creationId="{D2585039-CDA7-4B76-B013-776F970DE75E}"/>
          </ac:spMkLst>
        </pc:spChg>
        <pc:spChg chg="add del">
          <ac:chgData name="Anselm Jonah Kirungi" userId="278af405-8025-4ddc-aac4-834d65a13040" providerId="ADAL" clId="{6847CC72-60F1-412B-A34C-B6BBED452B1F}" dt="2025-02-01T13:03:59.271" v="81" actId="26606"/>
          <ac:spMkLst>
            <pc:docMk/>
            <pc:sldMk cId="2144361437" sldId="260"/>
            <ac:spMk id="10" creationId="{1D53D942-8031-42E8-88B4-E03A710E89DB}"/>
          </ac:spMkLst>
        </pc:spChg>
        <pc:spChg chg="add del">
          <ac:chgData name="Anselm Jonah Kirungi" userId="278af405-8025-4ddc-aac4-834d65a13040" providerId="ADAL" clId="{6847CC72-60F1-412B-A34C-B6BBED452B1F}" dt="2025-02-01T13:03:59.271" v="81" actId="26606"/>
          <ac:spMkLst>
            <pc:docMk/>
            <pc:sldMk cId="2144361437" sldId="260"/>
            <ac:spMk id="12" creationId="{5FD07472-970F-49B5-8994-ADEAA314872D}"/>
          </ac:spMkLst>
        </pc:spChg>
        <pc:spChg chg="mod">
          <ac:chgData name="Anselm Jonah Kirungi" userId="278af405-8025-4ddc-aac4-834d65a13040" providerId="ADAL" clId="{6847CC72-60F1-412B-A34C-B6BBED452B1F}" dt="2025-02-01T13:03:59.271" v="81" actId="26606"/>
          <ac:spMkLst>
            <pc:docMk/>
            <pc:sldMk cId="2144361437" sldId="260"/>
            <ac:spMk id="13" creationId="{0DA249B3-B541-A43C-BAE8-161F40AF14B6}"/>
          </ac:spMkLst>
        </pc:spChg>
        <pc:spChg chg="add del">
          <ac:chgData name="Anselm Jonah Kirungi" userId="278af405-8025-4ddc-aac4-834d65a13040" providerId="ADAL" clId="{6847CC72-60F1-412B-A34C-B6BBED452B1F}" dt="2025-02-01T13:03:59.239" v="80" actId="26606"/>
          <ac:spMkLst>
            <pc:docMk/>
            <pc:sldMk cId="2144361437" sldId="260"/>
            <ac:spMk id="18" creationId="{D20EF05B-48CD-41DE-82FE-C25A5A3008F6}"/>
          </ac:spMkLst>
        </pc:spChg>
        <pc:spChg chg="add del">
          <ac:chgData name="Anselm Jonah Kirungi" userId="278af405-8025-4ddc-aac4-834d65a13040" providerId="ADAL" clId="{6847CC72-60F1-412B-A34C-B6BBED452B1F}" dt="2025-02-01T13:03:59.239" v="80" actId="26606"/>
          <ac:spMkLst>
            <pc:docMk/>
            <pc:sldMk cId="2144361437" sldId="260"/>
            <ac:spMk id="19" creationId="{C9DFF8EB-B522-4773-B8CF-C10622C1FA6F}"/>
          </ac:spMkLst>
        </pc:spChg>
        <pc:spChg chg="add del">
          <ac:chgData name="Anselm Jonah Kirungi" userId="278af405-8025-4ddc-aac4-834d65a13040" providerId="ADAL" clId="{6847CC72-60F1-412B-A34C-B6BBED452B1F}" dt="2025-02-01T13:03:52.524" v="76" actId="26606"/>
          <ac:spMkLst>
            <pc:docMk/>
            <pc:sldMk cId="2144361437" sldId="260"/>
            <ac:spMk id="21" creationId="{DC3B8C6B-63CA-4384-8059-2036BE520277}"/>
          </ac:spMkLst>
        </pc:spChg>
        <pc:spChg chg="add del">
          <ac:chgData name="Anselm Jonah Kirungi" userId="278af405-8025-4ddc-aac4-834d65a13040" providerId="ADAL" clId="{6847CC72-60F1-412B-A34C-B6BBED452B1F}" dt="2025-02-01T13:30:02.847" v="144" actId="26606"/>
          <ac:spMkLst>
            <pc:docMk/>
            <pc:sldMk cId="2144361437" sldId="260"/>
            <ac:spMk id="22" creationId="{2C8B6C12-BE49-45C7-8E88-D16FE2E6283B}"/>
          </ac:spMkLst>
        </pc:spChg>
        <pc:spChg chg="add del">
          <ac:chgData name="Anselm Jonah Kirungi" userId="278af405-8025-4ddc-aac4-834d65a13040" providerId="ADAL" clId="{6847CC72-60F1-412B-A34C-B6BBED452B1F}" dt="2025-02-01T13:03:52.524" v="76" actId="26606"/>
          <ac:spMkLst>
            <pc:docMk/>
            <pc:sldMk cId="2144361437" sldId="260"/>
            <ac:spMk id="23" creationId="{C71B03AA-C0EB-4104-84F8-E1AB8BFBEF60}"/>
          </ac:spMkLst>
        </pc:spChg>
        <pc:spChg chg="add del">
          <ac:chgData name="Anselm Jonah Kirungi" userId="278af405-8025-4ddc-aac4-834d65a13040" providerId="ADAL" clId="{6847CC72-60F1-412B-A34C-B6BBED452B1F}" dt="2025-02-01T13:28:59.249" v="127" actId="26606"/>
          <ac:spMkLst>
            <pc:docMk/>
            <pc:sldMk cId="2144361437" sldId="260"/>
            <ac:spMk id="32" creationId="{5D2CA358-2EA6-49C2-AAEF-0C79C1F76265}"/>
          </ac:spMkLst>
        </pc:spChg>
        <pc:spChg chg="add del">
          <ac:chgData name="Anselm Jonah Kirungi" userId="278af405-8025-4ddc-aac4-834d65a13040" providerId="ADAL" clId="{6847CC72-60F1-412B-A34C-B6BBED452B1F}" dt="2025-02-01T13:29:07.521" v="129" actId="26606"/>
          <ac:spMkLst>
            <pc:docMk/>
            <pc:sldMk cId="2144361437" sldId="260"/>
            <ac:spMk id="38" creationId="{A9435717-1DD6-47B0-B805-DB1FDC871FE8}"/>
          </ac:spMkLst>
        </pc:spChg>
        <pc:spChg chg="add del">
          <ac:chgData name="Anselm Jonah Kirungi" userId="278af405-8025-4ddc-aac4-834d65a13040" providerId="ADAL" clId="{6847CC72-60F1-412B-A34C-B6BBED452B1F}" dt="2025-02-01T13:29:17.423" v="131" actId="26606"/>
          <ac:spMkLst>
            <pc:docMk/>
            <pc:sldMk cId="2144361437" sldId="260"/>
            <ac:spMk id="41" creationId="{CE194D91-9FD4-4CB4-AD8E-C842798FF25D}"/>
          </ac:spMkLst>
        </pc:spChg>
        <pc:spChg chg="add del">
          <ac:chgData name="Anselm Jonah Kirungi" userId="278af405-8025-4ddc-aac4-834d65a13040" providerId="ADAL" clId="{6847CC72-60F1-412B-A34C-B6BBED452B1F}" dt="2025-02-01T13:29:17.423" v="131" actId="26606"/>
          <ac:spMkLst>
            <pc:docMk/>
            <pc:sldMk cId="2144361437" sldId="260"/>
            <ac:spMk id="44" creationId="{0F72099E-AFE3-450F-AC2A-7A52DE354684}"/>
          </ac:spMkLst>
        </pc:spChg>
        <pc:spChg chg="add del">
          <ac:chgData name="Anselm Jonah Kirungi" userId="278af405-8025-4ddc-aac4-834d65a13040" providerId="ADAL" clId="{6847CC72-60F1-412B-A34C-B6BBED452B1F}" dt="2025-02-01T13:29:24.943" v="133" actId="26606"/>
          <ac:spMkLst>
            <pc:docMk/>
            <pc:sldMk cId="2144361437" sldId="260"/>
            <ac:spMk id="46" creationId="{A9435717-1DD6-47B0-B805-DB1FDC871FE8}"/>
          </ac:spMkLst>
        </pc:spChg>
        <pc:spChg chg="add del">
          <ac:chgData name="Anselm Jonah Kirungi" userId="278af405-8025-4ddc-aac4-834d65a13040" providerId="ADAL" clId="{6847CC72-60F1-412B-A34C-B6BBED452B1F}" dt="2025-02-01T13:29:42.986" v="135" actId="26606"/>
          <ac:spMkLst>
            <pc:docMk/>
            <pc:sldMk cId="2144361437" sldId="260"/>
            <ac:spMk id="49" creationId="{2F772BBB-AC5B-4176-964F-FC140849512B}"/>
          </ac:spMkLst>
        </pc:spChg>
        <pc:spChg chg="add del">
          <ac:chgData name="Anselm Jonah Kirungi" userId="278af405-8025-4ddc-aac4-834d65a13040" providerId="ADAL" clId="{6847CC72-60F1-412B-A34C-B6BBED452B1F}" dt="2025-02-01T13:29:42.986" v="135" actId="26606"/>
          <ac:spMkLst>
            <pc:docMk/>
            <pc:sldMk cId="2144361437" sldId="260"/>
            <ac:spMk id="52" creationId="{D6AE54D4-ED06-4438-8933-AAF264108B61}"/>
          </ac:spMkLst>
        </pc:spChg>
        <pc:spChg chg="add del">
          <ac:chgData name="Anselm Jonah Kirungi" userId="278af405-8025-4ddc-aac4-834d65a13040" providerId="ADAL" clId="{6847CC72-60F1-412B-A34C-B6BBED452B1F}" dt="2025-02-01T13:29:48.619" v="137" actId="26606"/>
          <ac:spMkLst>
            <pc:docMk/>
            <pc:sldMk cId="2144361437" sldId="260"/>
            <ac:spMk id="54" creationId="{4F7D3D9C-B868-41E0-AC6B-0CEDDA3D9611}"/>
          </ac:spMkLst>
        </pc:spChg>
        <pc:spChg chg="add del">
          <ac:chgData name="Anselm Jonah Kirungi" userId="278af405-8025-4ddc-aac4-834d65a13040" providerId="ADAL" clId="{6847CC72-60F1-412B-A34C-B6BBED452B1F}" dt="2025-02-01T13:29:48.619" v="137" actId="26606"/>
          <ac:spMkLst>
            <pc:docMk/>
            <pc:sldMk cId="2144361437" sldId="260"/>
            <ac:spMk id="57" creationId="{1C2FA0C4-B80E-4B2A-A964-E3C69A88F9A7}"/>
          </ac:spMkLst>
        </pc:spChg>
        <pc:spChg chg="add del">
          <ac:chgData name="Anselm Jonah Kirungi" userId="278af405-8025-4ddc-aac4-834d65a13040" providerId="ADAL" clId="{6847CC72-60F1-412B-A34C-B6BBED452B1F}" dt="2025-02-01T13:29:59.121" v="139" actId="26606"/>
          <ac:spMkLst>
            <pc:docMk/>
            <pc:sldMk cId="2144361437" sldId="260"/>
            <ac:spMk id="60" creationId="{5D2CA358-2EA6-49C2-AAEF-0C79C1F76265}"/>
          </ac:spMkLst>
        </pc:spChg>
        <pc:spChg chg="add del">
          <ac:chgData name="Anselm Jonah Kirungi" userId="278af405-8025-4ddc-aac4-834d65a13040" providerId="ADAL" clId="{6847CC72-60F1-412B-A34C-B6BBED452B1F}" dt="2025-02-01T13:30:00.458" v="141" actId="26606"/>
          <ac:spMkLst>
            <pc:docMk/>
            <pc:sldMk cId="2144361437" sldId="260"/>
            <ac:spMk id="64" creationId="{5D2CA358-2EA6-49C2-AAEF-0C79C1F76265}"/>
          </ac:spMkLst>
        </pc:spChg>
        <pc:spChg chg="add del">
          <ac:chgData name="Anselm Jonah Kirungi" userId="278af405-8025-4ddc-aac4-834d65a13040" providerId="ADAL" clId="{6847CC72-60F1-412B-A34C-B6BBED452B1F}" dt="2025-02-01T13:30:02.800" v="143" actId="26606"/>
          <ac:spMkLst>
            <pc:docMk/>
            <pc:sldMk cId="2144361437" sldId="260"/>
            <ac:spMk id="68" creationId="{5D2CA358-2EA6-49C2-AAEF-0C79C1F76265}"/>
          </ac:spMkLst>
        </pc:spChg>
        <pc:spChg chg="add">
          <ac:chgData name="Anselm Jonah Kirungi" userId="278af405-8025-4ddc-aac4-834d65a13040" providerId="ADAL" clId="{6847CC72-60F1-412B-A34C-B6BBED452B1F}" dt="2025-02-01T13:30:02.847" v="144" actId="26606"/>
          <ac:spMkLst>
            <pc:docMk/>
            <pc:sldMk cId="2144361437" sldId="260"/>
            <ac:spMk id="72" creationId="{2F772BBB-AC5B-4176-964F-FC140849512B}"/>
          </ac:spMkLst>
        </pc:spChg>
        <pc:spChg chg="add">
          <ac:chgData name="Anselm Jonah Kirungi" userId="278af405-8025-4ddc-aac4-834d65a13040" providerId="ADAL" clId="{6847CC72-60F1-412B-A34C-B6BBED452B1F}" dt="2025-02-01T13:30:02.847" v="144" actId="26606"/>
          <ac:spMkLst>
            <pc:docMk/>
            <pc:sldMk cId="2144361437" sldId="260"/>
            <ac:spMk id="75" creationId="{D6AE54D4-ED06-4438-8933-AAF264108B61}"/>
          </ac:spMkLst>
        </pc:spChg>
        <pc:picChg chg="del">
          <ac:chgData name="Anselm Jonah Kirungi" userId="278af405-8025-4ddc-aac4-834d65a13040" providerId="ADAL" clId="{6847CC72-60F1-412B-A34C-B6BBED452B1F}" dt="2025-02-01T12:56:52.146" v="14" actId="478"/>
          <ac:picMkLst>
            <pc:docMk/>
            <pc:sldMk cId="2144361437" sldId="260"/>
            <ac:picMk id="4" creationId="{FAB40F0E-166C-C6AF-BCF8-75DECCFEEFFD}"/>
          </ac:picMkLst>
        </pc:picChg>
        <pc:picChg chg="del">
          <ac:chgData name="Anselm Jonah Kirungi" userId="278af405-8025-4ddc-aac4-834d65a13040" providerId="ADAL" clId="{6847CC72-60F1-412B-A34C-B6BBED452B1F}" dt="2025-02-01T12:56:53.854" v="15" actId="478"/>
          <ac:picMkLst>
            <pc:docMk/>
            <pc:sldMk cId="2144361437" sldId="260"/>
            <ac:picMk id="5" creationId="{0F04091A-3E3A-FBE2-1D65-14FD5AD67F1D}"/>
          </ac:picMkLst>
        </pc:picChg>
        <pc:picChg chg="mod">
          <ac:chgData name="Anselm Jonah Kirungi" userId="278af405-8025-4ddc-aac4-834d65a13040" providerId="ADAL" clId="{6847CC72-60F1-412B-A34C-B6BBED452B1F}" dt="2025-02-01T13:30:02.847" v="144" actId="26606"/>
          <ac:picMkLst>
            <pc:docMk/>
            <pc:sldMk cId="2144361437" sldId="260"/>
            <ac:picMk id="7" creationId="{1D6F2493-B812-0C51-B66C-03A70C3447FD}"/>
          </ac:picMkLst>
        </pc:picChg>
        <pc:picChg chg="add del mod">
          <ac:chgData name="Anselm Jonah Kirungi" userId="278af405-8025-4ddc-aac4-834d65a13040" providerId="ADAL" clId="{6847CC72-60F1-412B-A34C-B6BBED452B1F}" dt="2025-02-01T12:59:59.667" v="36" actId="478"/>
          <ac:picMkLst>
            <pc:docMk/>
            <pc:sldMk cId="2144361437" sldId="260"/>
            <ac:picMk id="9" creationId="{57833385-8044-B9D3-7B18-2F5B037E0DE6}"/>
          </ac:picMkLst>
        </pc:picChg>
        <pc:picChg chg="add del mod">
          <ac:chgData name="Anselm Jonah Kirungi" userId="278af405-8025-4ddc-aac4-834d65a13040" providerId="ADAL" clId="{6847CC72-60F1-412B-A34C-B6BBED452B1F}" dt="2025-02-01T13:00:01.848" v="37" actId="478"/>
          <ac:picMkLst>
            <pc:docMk/>
            <pc:sldMk cId="2144361437" sldId="260"/>
            <ac:picMk id="11" creationId="{D78C2E76-8D5B-73EB-5AE0-01261D277737}"/>
          </ac:picMkLst>
        </pc:picChg>
        <pc:picChg chg="add del">
          <ac:chgData name="Anselm Jonah Kirungi" userId="278af405-8025-4ddc-aac4-834d65a13040" providerId="ADAL" clId="{6847CC72-60F1-412B-A34C-B6BBED452B1F}" dt="2025-02-01T13:03:59.271" v="81" actId="26606"/>
          <ac:picMkLst>
            <pc:docMk/>
            <pc:sldMk cId="2144361437" sldId="260"/>
            <ac:picMk id="14" creationId="{82869BAE-8EC0-4D16-ACB8-F0CBFDD90489}"/>
          </ac:picMkLst>
        </pc:picChg>
        <pc:picChg chg="add mod">
          <ac:chgData name="Anselm Jonah Kirungi" userId="278af405-8025-4ddc-aac4-834d65a13040" providerId="ADAL" clId="{6847CC72-60F1-412B-A34C-B6BBED452B1F}" dt="2025-02-01T13:00:04.592" v="38"/>
          <ac:picMkLst>
            <pc:docMk/>
            <pc:sldMk cId="2144361437" sldId="260"/>
            <ac:picMk id="15" creationId="{17C812DB-AA19-74E6-A235-C4B6EBF870B7}"/>
          </ac:picMkLst>
        </pc:picChg>
        <pc:picChg chg="add del">
          <ac:chgData name="Anselm Jonah Kirungi" userId="278af405-8025-4ddc-aac4-834d65a13040" providerId="ADAL" clId="{6847CC72-60F1-412B-A34C-B6BBED452B1F}" dt="2025-02-01T13:03:56.179" v="78" actId="26606"/>
          <ac:picMkLst>
            <pc:docMk/>
            <pc:sldMk cId="2144361437" sldId="260"/>
            <ac:picMk id="16" creationId="{3524A7AE-FFF7-4F70-9AEA-01A5DFF77BC2}"/>
          </ac:picMkLst>
        </pc:picChg>
        <pc:picChg chg="add del mod">
          <ac:chgData name="Anselm Jonah Kirungi" userId="278af405-8025-4ddc-aac4-834d65a13040" providerId="ADAL" clId="{6847CC72-60F1-412B-A34C-B6BBED452B1F}" dt="2025-02-01T13:03:26.816" v="74" actId="478"/>
          <ac:picMkLst>
            <pc:docMk/>
            <pc:sldMk cId="2144361437" sldId="260"/>
            <ac:picMk id="17" creationId="{B61EE9F4-E43D-74CD-81AA-89BB04CF4105}"/>
          </ac:picMkLst>
        </pc:picChg>
        <pc:picChg chg="add del">
          <ac:chgData name="Anselm Jonah Kirungi" userId="278af405-8025-4ddc-aac4-834d65a13040" providerId="ADAL" clId="{6847CC72-60F1-412B-A34C-B6BBED452B1F}" dt="2025-02-01T13:03:59.239" v="80" actId="26606"/>
          <ac:picMkLst>
            <pc:docMk/>
            <pc:sldMk cId="2144361437" sldId="260"/>
            <ac:picMk id="20" creationId="{6EA99E25-F57B-4182-929C-D5A100153A73}"/>
          </ac:picMkLst>
        </pc:picChg>
        <pc:picChg chg="add del">
          <ac:chgData name="Anselm Jonah Kirungi" userId="278af405-8025-4ddc-aac4-834d65a13040" providerId="ADAL" clId="{6847CC72-60F1-412B-A34C-B6BBED452B1F}" dt="2025-02-01T13:30:02.847" v="144" actId="26606"/>
          <ac:picMkLst>
            <pc:docMk/>
            <pc:sldMk cId="2144361437" sldId="260"/>
            <ac:picMk id="24" creationId="{9D3FC01C-4EFD-4868-8317-4C9F86931895}"/>
          </ac:picMkLst>
        </pc:picChg>
        <pc:picChg chg="del">
          <ac:chgData name="Anselm Jonah Kirungi" userId="278af405-8025-4ddc-aac4-834d65a13040" providerId="ADAL" clId="{6847CC72-60F1-412B-A34C-B6BBED452B1F}" dt="2025-02-01T13:03:52.524" v="76" actId="26606"/>
          <ac:picMkLst>
            <pc:docMk/>
            <pc:sldMk cId="2144361437" sldId="260"/>
            <ac:picMk id="25" creationId="{09C2B723-6C2F-49DE-A429-50BDFD1ADB45}"/>
          </ac:picMkLst>
        </pc:picChg>
        <pc:picChg chg="add mod ord">
          <ac:chgData name="Anselm Jonah Kirungi" userId="278af405-8025-4ddc-aac4-834d65a13040" providerId="ADAL" clId="{6847CC72-60F1-412B-A34C-B6BBED452B1F}" dt="2025-02-01T13:30:02.847" v="144" actId="26606"/>
          <ac:picMkLst>
            <pc:docMk/>
            <pc:sldMk cId="2144361437" sldId="260"/>
            <ac:picMk id="27" creationId="{992B875E-4DDF-12B2-8CFC-8E708CC6FC0A}"/>
          </ac:picMkLst>
        </pc:picChg>
        <pc:picChg chg="add del">
          <ac:chgData name="Anselm Jonah Kirungi" userId="278af405-8025-4ddc-aac4-834d65a13040" providerId="ADAL" clId="{6847CC72-60F1-412B-A34C-B6BBED452B1F}" dt="2025-02-01T13:28:59.249" v="127" actId="26606"/>
          <ac:picMkLst>
            <pc:docMk/>
            <pc:sldMk cId="2144361437" sldId="260"/>
            <ac:picMk id="34" creationId="{AAD74829-8970-4A28-B5F6-387E0E31383F}"/>
          </ac:picMkLst>
        </pc:picChg>
        <pc:picChg chg="add del">
          <ac:chgData name="Anselm Jonah Kirungi" userId="278af405-8025-4ddc-aac4-834d65a13040" providerId="ADAL" clId="{6847CC72-60F1-412B-A34C-B6BBED452B1F}" dt="2025-02-01T13:28:59.249" v="127" actId="26606"/>
          <ac:picMkLst>
            <pc:docMk/>
            <pc:sldMk cId="2144361437" sldId="260"/>
            <ac:picMk id="36" creationId="{D976ACB9-C2D4-45C2-924A-2CF7CFF5112B}"/>
          </ac:picMkLst>
        </pc:picChg>
        <pc:picChg chg="add del">
          <ac:chgData name="Anselm Jonah Kirungi" userId="278af405-8025-4ddc-aac4-834d65a13040" providerId="ADAL" clId="{6847CC72-60F1-412B-A34C-B6BBED452B1F}" dt="2025-02-01T13:29:07.521" v="129" actId="26606"/>
          <ac:picMkLst>
            <pc:docMk/>
            <pc:sldMk cId="2144361437" sldId="260"/>
            <ac:picMk id="39" creationId="{D1DCB244-E58E-4233-9133-6240626E6A71}"/>
          </ac:picMkLst>
        </pc:picChg>
        <pc:picChg chg="add del">
          <ac:chgData name="Anselm Jonah Kirungi" userId="278af405-8025-4ddc-aac4-834d65a13040" providerId="ADAL" clId="{6847CC72-60F1-412B-A34C-B6BBED452B1F}" dt="2025-02-01T13:29:17.423" v="131" actId="26606"/>
          <ac:picMkLst>
            <pc:docMk/>
            <pc:sldMk cId="2144361437" sldId="260"/>
            <ac:picMk id="40" creationId="{F2BC5777-6C9B-4A78-9BA6-92FA4E86BD87}"/>
          </ac:picMkLst>
        </pc:picChg>
        <pc:picChg chg="add del">
          <ac:chgData name="Anselm Jonah Kirungi" userId="278af405-8025-4ddc-aac4-834d65a13040" providerId="ADAL" clId="{6847CC72-60F1-412B-A34C-B6BBED452B1F}" dt="2025-02-01T13:29:17.423" v="131" actId="26606"/>
          <ac:picMkLst>
            <pc:docMk/>
            <pc:sldMk cId="2144361437" sldId="260"/>
            <ac:picMk id="42" creationId="{287B275B-62BF-40C0-95BA-606F0ACCA836}"/>
          </ac:picMkLst>
        </pc:picChg>
        <pc:picChg chg="add del">
          <ac:chgData name="Anselm Jonah Kirungi" userId="278af405-8025-4ddc-aac4-834d65a13040" providerId="ADAL" clId="{6847CC72-60F1-412B-A34C-B6BBED452B1F}" dt="2025-02-01T13:29:24.943" v="133" actId="26606"/>
          <ac:picMkLst>
            <pc:docMk/>
            <pc:sldMk cId="2144361437" sldId="260"/>
            <ac:picMk id="47" creationId="{D1DCB244-E58E-4233-9133-6240626E6A71}"/>
          </ac:picMkLst>
        </pc:picChg>
        <pc:picChg chg="add del">
          <ac:chgData name="Anselm Jonah Kirungi" userId="278af405-8025-4ddc-aac4-834d65a13040" providerId="ADAL" clId="{6847CC72-60F1-412B-A34C-B6BBED452B1F}" dt="2025-02-01T13:29:42.986" v="135" actId="26606"/>
          <ac:picMkLst>
            <pc:docMk/>
            <pc:sldMk cId="2144361437" sldId="260"/>
            <ac:picMk id="50" creationId="{EB92646B-C627-4FC0-94BF-C6978D15FDDC}"/>
          </ac:picMkLst>
        </pc:picChg>
        <pc:picChg chg="add del">
          <ac:chgData name="Anselm Jonah Kirungi" userId="278af405-8025-4ddc-aac4-834d65a13040" providerId="ADAL" clId="{6847CC72-60F1-412B-A34C-B6BBED452B1F}" dt="2025-02-01T13:29:42.986" v="135" actId="26606"/>
          <ac:picMkLst>
            <pc:docMk/>
            <pc:sldMk cId="2144361437" sldId="260"/>
            <ac:picMk id="51" creationId="{03F14AAE-992B-41ED-9CD3-170DA06876AC}"/>
          </ac:picMkLst>
        </pc:picChg>
        <pc:picChg chg="add del">
          <ac:chgData name="Anselm Jonah Kirungi" userId="278af405-8025-4ddc-aac4-834d65a13040" providerId="ADAL" clId="{6847CC72-60F1-412B-A34C-B6BBED452B1F}" dt="2025-02-01T13:29:48.619" v="137" actId="26606"/>
          <ac:picMkLst>
            <pc:docMk/>
            <pc:sldMk cId="2144361437" sldId="260"/>
            <ac:picMk id="55" creationId="{3EFBBCCA-E851-463D-A9E1-5F35DF6B3143}"/>
          </ac:picMkLst>
        </pc:picChg>
        <pc:picChg chg="add del">
          <ac:chgData name="Anselm Jonah Kirungi" userId="278af405-8025-4ddc-aac4-834d65a13040" providerId="ADAL" clId="{6847CC72-60F1-412B-A34C-B6BBED452B1F}" dt="2025-02-01T13:29:48.619" v="137" actId="26606"/>
          <ac:picMkLst>
            <pc:docMk/>
            <pc:sldMk cId="2144361437" sldId="260"/>
            <ac:picMk id="58" creationId="{45DEC4C6-A336-46AE-991C-4D3A6073A6BD}"/>
          </ac:picMkLst>
        </pc:picChg>
        <pc:picChg chg="add del">
          <ac:chgData name="Anselm Jonah Kirungi" userId="278af405-8025-4ddc-aac4-834d65a13040" providerId="ADAL" clId="{6847CC72-60F1-412B-A34C-B6BBED452B1F}" dt="2025-02-01T13:29:59.121" v="139" actId="26606"/>
          <ac:picMkLst>
            <pc:docMk/>
            <pc:sldMk cId="2144361437" sldId="260"/>
            <ac:picMk id="61" creationId="{AAD74829-8970-4A28-B5F6-387E0E31383F}"/>
          </ac:picMkLst>
        </pc:picChg>
        <pc:picChg chg="add del">
          <ac:chgData name="Anselm Jonah Kirungi" userId="278af405-8025-4ddc-aac4-834d65a13040" providerId="ADAL" clId="{6847CC72-60F1-412B-A34C-B6BBED452B1F}" dt="2025-02-01T13:29:59.121" v="139" actId="26606"/>
          <ac:picMkLst>
            <pc:docMk/>
            <pc:sldMk cId="2144361437" sldId="260"/>
            <ac:picMk id="62" creationId="{D976ACB9-C2D4-45C2-924A-2CF7CFF5112B}"/>
          </ac:picMkLst>
        </pc:picChg>
        <pc:picChg chg="add del">
          <ac:chgData name="Anselm Jonah Kirungi" userId="278af405-8025-4ddc-aac4-834d65a13040" providerId="ADAL" clId="{6847CC72-60F1-412B-A34C-B6BBED452B1F}" dt="2025-02-01T13:30:00.458" v="141" actId="26606"/>
          <ac:picMkLst>
            <pc:docMk/>
            <pc:sldMk cId="2144361437" sldId="260"/>
            <ac:picMk id="65" creationId="{AAD74829-8970-4A28-B5F6-387E0E31383F}"/>
          </ac:picMkLst>
        </pc:picChg>
        <pc:picChg chg="add del">
          <ac:chgData name="Anselm Jonah Kirungi" userId="278af405-8025-4ddc-aac4-834d65a13040" providerId="ADAL" clId="{6847CC72-60F1-412B-A34C-B6BBED452B1F}" dt="2025-02-01T13:30:00.458" v="141" actId="26606"/>
          <ac:picMkLst>
            <pc:docMk/>
            <pc:sldMk cId="2144361437" sldId="260"/>
            <ac:picMk id="66" creationId="{D976ACB9-C2D4-45C2-924A-2CF7CFF5112B}"/>
          </ac:picMkLst>
        </pc:picChg>
        <pc:picChg chg="add del">
          <ac:chgData name="Anselm Jonah Kirungi" userId="278af405-8025-4ddc-aac4-834d65a13040" providerId="ADAL" clId="{6847CC72-60F1-412B-A34C-B6BBED452B1F}" dt="2025-02-01T13:30:02.800" v="143" actId="26606"/>
          <ac:picMkLst>
            <pc:docMk/>
            <pc:sldMk cId="2144361437" sldId="260"/>
            <ac:picMk id="69" creationId="{AAD74829-8970-4A28-B5F6-387E0E31383F}"/>
          </ac:picMkLst>
        </pc:picChg>
        <pc:picChg chg="add del">
          <ac:chgData name="Anselm Jonah Kirungi" userId="278af405-8025-4ddc-aac4-834d65a13040" providerId="ADAL" clId="{6847CC72-60F1-412B-A34C-B6BBED452B1F}" dt="2025-02-01T13:30:02.800" v="143" actId="26606"/>
          <ac:picMkLst>
            <pc:docMk/>
            <pc:sldMk cId="2144361437" sldId="260"/>
            <ac:picMk id="70" creationId="{D976ACB9-C2D4-45C2-924A-2CF7CFF5112B}"/>
          </ac:picMkLst>
        </pc:picChg>
        <pc:picChg chg="add">
          <ac:chgData name="Anselm Jonah Kirungi" userId="278af405-8025-4ddc-aac4-834d65a13040" providerId="ADAL" clId="{6847CC72-60F1-412B-A34C-B6BBED452B1F}" dt="2025-02-01T13:30:02.847" v="144" actId="26606"/>
          <ac:picMkLst>
            <pc:docMk/>
            <pc:sldMk cId="2144361437" sldId="260"/>
            <ac:picMk id="73" creationId="{EB92646B-C627-4FC0-94BF-C6978D15FDDC}"/>
          </ac:picMkLst>
        </pc:picChg>
        <pc:picChg chg="add">
          <ac:chgData name="Anselm Jonah Kirungi" userId="278af405-8025-4ddc-aac4-834d65a13040" providerId="ADAL" clId="{6847CC72-60F1-412B-A34C-B6BBED452B1F}" dt="2025-02-01T13:30:02.847" v="144" actId="26606"/>
          <ac:picMkLst>
            <pc:docMk/>
            <pc:sldMk cId="2144361437" sldId="260"/>
            <ac:picMk id="74" creationId="{03F14AAE-992B-41ED-9CD3-170DA06876AC}"/>
          </ac:picMkLst>
        </pc:picChg>
      </pc:sldChg>
      <pc:sldChg chg="addSp delSp modSp mod setBg setClrOvrMap">
        <pc:chgData name="Anselm Jonah Kirungi" userId="278af405-8025-4ddc-aac4-834d65a13040" providerId="ADAL" clId="{6847CC72-60F1-412B-A34C-B6BBED452B1F}" dt="2025-02-01T13:34:58.060" v="172" actId="26606"/>
        <pc:sldMkLst>
          <pc:docMk/>
          <pc:sldMk cId="520136362" sldId="261"/>
        </pc:sldMkLst>
        <pc:spChg chg="mod ord">
          <ac:chgData name="Anselm Jonah Kirungi" userId="278af405-8025-4ddc-aac4-834d65a13040" providerId="ADAL" clId="{6847CC72-60F1-412B-A34C-B6BBED452B1F}" dt="2025-02-01T13:34:58.060" v="172" actId="26606"/>
          <ac:spMkLst>
            <pc:docMk/>
            <pc:sldMk cId="520136362" sldId="261"/>
            <ac:spMk id="2" creationId="{262776F2-8322-6467-130F-BA70E25275E1}"/>
          </ac:spMkLst>
        </pc:spChg>
        <pc:spChg chg="mod">
          <ac:chgData name="Anselm Jonah Kirungi" userId="278af405-8025-4ddc-aac4-834d65a13040" providerId="ADAL" clId="{6847CC72-60F1-412B-A34C-B6BBED452B1F}" dt="2025-02-01T13:34:58.060" v="172" actId="26606"/>
          <ac:spMkLst>
            <pc:docMk/>
            <pc:sldMk cId="520136362" sldId="261"/>
            <ac:spMk id="3" creationId="{961E133E-CCD8-20D0-97F4-9A5E68388B2A}"/>
          </ac:spMkLst>
        </pc:spChg>
        <pc:spChg chg="del">
          <ac:chgData name="Anselm Jonah Kirungi" userId="278af405-8025-4ddc-aac4-834d65a13040" providerId="ADAL" clId="{6847CC72-60F1-412B-A34C-B6BBED452B1F}" dt="2025-02-01T13:04:23.376" v="83" actId="26606"/>
          <ac:spMkLst>
            <pc:docMk/>
            <pc:sldMk cId="520136362" sldId="261"/>
            <ac:spMk id="8" creationId="{F3FEA489-1EA0-424C-97B8-08CD755AF037}"/>
          </ac:spMkLst>
        </pc:spChg>
        <pc:spChg chg="del">
          <ac:chgData name="Anselm Jonah Kirungi" userId="278af405-8025-4ddc-aac4-834d65a13040" providerId="ADAL" clId="{6847CC72-60F1-412B-A34C-B6BBED452B1F}" dt="2025-02-01T13:04:23.376" v="83" actId="26606"/>
          <ac:spMkLst>
            <pc:docMk/>
            <pc:sldMk cId="520136362" sldId="261"/>
            <ac:spMk id="10" creationId="{A2874DF7-8796-4B48-9F01-D080C2E7B81A}"/>
          </ac:spMkLst>
        </pc:spChg>
        <pc:spChg chg="del">
          <ac:chgData name="Anselm Jonah Kirungi" userId="278af405-8025-4ddc-aac4-834d65a13040" providerId="ADAL" clId="{6847CC72-60F1-412B-A34C-B6BBED452B1F}" dt="2025-02-01T13:04:23.376" v="83" actId="26606"/>
          <ac:spMkLst>
            <pc:docMk/>
            <pc:sldMk cId="520136362" sldId="261"/>
            <ac:spMk id="12" creationId="{8F7FCF0A-437A-4E03-80EC-4F0D39919498}"/>
          </ac:spMkLst>
        </pc:spChg>
        <pc:spChg chg="mod">
          <ac:chgData name="Anselm Jonah Kirungi" userId="278af405-8025-4ddc-aac4-834d65a13040" providerId="ADAL" clId="{6847CC72-60F1-412B-A34C-B6BBED452B1F}" dt="2025-02-01T13:04:23.376" v="83" actId="26606"/>
          <ac:spMkLst>
            <pc:docMk/>
            <pc:sldMk cId="520136362" sldId="261"/>
            <ac:spMk id="13" creationId="{600B4D22-453B-669A-0414-9B37E1D8B798}"/>
          </ac:spMkLst>
        </pc:spChg>
        <pc:spChg chg="add del">
          <ac:chgData name="Anselm Jonah Kirungi" userId="278af405-8025-4ddc-aac4-834d65a13040" providerId="ADAL" clId="{6847CC72-60F1-412B-A34C-B6BBED452B1F}" dt="2025-02-01T13:33:50.163" v="161" actId="26606"/>
          <ac:spMkLst>
            <pc:docMk/>
            <pc:sldMk cId="520136362" sldId="261"/>
            <ac:spMk id="22" creationId="{6D58954F-C5AC-4BE0-811D-8DFE18E3506B}"/>
          </ac:spMkLst>
        </pc:spChg>
        <pc:spChg chg="add del">
          <ac:chgData name="Anselm Jonah Kirungi" userId="278af405-8025-4ddc-aac4-834d65a13040" providerId="ADAL" clId="{6847CC72-60F1-412B-A34C-B6BBED452B1F}" dt="2025-02-01T13:33:50.163" v="161" actId="26606"/>
          <ac:spMkLst>
            <pc:docMk/>
            <pc:sldMk cId="520136362" sldId="261"/>
            <ac:spMk id="24" creationId="{C359E835-CE77-4DCC-8EC3-1924094D3B5B}"/>
          </ac:spMkLst>
        </pc:spChg>
        <pc:spChg chg="add del">
          <ac:chgData name="Anselm Jonah Kirungi" userId="278af405-8025-4ddc-aac4-834d65a13040" providerId="ADAL" clId="{6847CC72-60F1-412B-A34C-B6BBED452B1F}" dt="2025-02-01T13:33:44.413" v="156" actId="26606"/>
          <ac:spMkLst>
            <pc:docMk/>
            <pc:sldMk cId="520136362" sldId="261"/>
            <ac:spMk id="31" creationId="{B40FCD49-2060-48B9-8212-8A5F1DF4726F}"/>
          </ac:spMkLst>
        </pc:spChg>
        <pc:spChg chg="add del">
          <ac:chgData name="Anselm Jonah Kirungi" userId="278af405-8025-4ddc-aac4-834d65a13040" providerId="ADAL" clId="{6847CC72-60F1-412B-A34C-B6BBED452B1F}" dt="2025-02-01T13:33:46.790" v="158" actId="26606"/>
          <ac:spMkLst>
            <pc:docMk/>
            <pc:sldMk cId="520136362" sldId="261"/>
            <ac:spMk id="35" creationId="{33BF4D06-C597-4628-9BFD-13DE0704436F}"/>
          </ac:spMkLst>
        </pc:spChg>
        <pc:spChg chg="add del">
          <ac:chgData name="Anselm Jonah Kirungi" userId="278af405-8025-4ddc-aac4-834d65a13040" providerId="ADAL" clId="{6847CC72-60F1-412B-A34C-B6BBED452B1F}" dt="2025-02-01T13:33:46.790" v="158" actId="26606"/>
          <ac:spMkLst>
            <pc:docMk/>
            <pc:sldMk cId="520136362" sldId="261"/>
            <ac:spMk id="36" creationId="{8DABDCBA-3483-4395-986B-AF2A223F694C}"/>
          </ac:spMkLst>
        </pc:spChg>
        <pc:spChg chg="add del">
          <ac:chgData name="Anselm Jonah Kirungi" userId="278af405-8025-4ddc-aac4-834d65a13040" providerId="ADAL" clId="{6847CC72-60F1-412B-A34C-B6BBED452B1F}" dt="2025-02-01T13:33:50.141" v="160" actId="26606"/>
          <ac:spMkLst>
            <pc:docMk/>
            <pc:sldMk cId="520136362" sldId="261"/>
            <ac:spMk id="40" creationId="{B40FCD49-2060-48B9-8212-8A5F1DF4726F}"/>
          </ac:spMkLst>
        </pc:spChg>
        <pc:spChg chg="add del">
          <ac:chgData name="Anselm Jonah Kirungi" userId="278af405-8025-4ddc-aac4-834d65a13040" providerId="ADAL" clId="{6847CC72-60F1-412B-A34C-B6BBED452B1F}" dt="2025-02-01T13:34:58.060" v="172" actId="26606"/>
          <ac:spMkLst>
            <pc:docMk/>
            <pc:sldMk cId="520136362" sldId="261"/>
            <ac:spMk id="43" creationId="{4020C5AF-DCA4-45D5-A2C3-1B7840E99077}"/>
          </ac:spMkLst>
        </pc:spChg>
        <pc:spChg chg="add del">
          <ac:chgData name="Anselm Jonah Kirungi" userId="278af405-8025-4ddc-aac4-834d65a13040" providerId="ADAL" clId="{6847CC72-60F1-412B-A34C-B6BBED452B1F}" dt="2025-02-01T13:34:23.484" v="165" actId="26606"/>
          <ac:spMkLst>
            <pc:docMk/>
            <pc:sldMk cId="520136362" sldId="261"/>
            <ac:spMk id="50" creationId="{BE0D18DC-1215-45CC-B2A5-AF05C57692E8}"/>
          </ac:spMkLst>
        </pc:spChg>
        <pc:spChg chg="add del">
          <ac:chgData name="Anselm Jonah Kirungi" userId="278af405-8025-4ddc-aac4-834d65a13040" providerId="ADAL" clId="{6847CC72-60F1-412B-A34C-B6BBED452B1F}" dt="2025-02-01T13:34:23.484" v="165" actId="26606"/>
          <ac:spMkLst>
            <pc:docMk/>
            <pc:sldMk cId="520136362" sldId="261"/>
            <ac:spMk id="54" creationId="{A86496BD-A67F-43CB-BD00-8A3884A44930}"/>
          </ac:spMkLst>
        </pc:spChg>
        <pc:spChg chg="add del">
          <ac:chgData name="Anselm Jonah Kirungi" userId="278af405-8025-4ddc-aac4-834d65a13040" providerId="ADAL" clId="{6847CC72-60F1-412B-A34C-B6BBED452B1F}" dt="2025-02-01T13:34:23.484" v="165" actId="26606"/>
          <ac:spMkLst>
            <pc:docMk/>
            <pc:sldMk cId="520136362" sldId="261"/>
            <ac:spMk id="58" creationId="{F6644F73-E065-4D6B-9C98-74283A13E479}"/>
          </ac:spMkLst>
        </pc:spChg>
        <pc:spChg chg="add del">
          <ac:chgData name="Anselm Jonah Kirungi" userId="278af405-8025-4ddc-aac4-834d65a13040" providerId="ADAL" clId="{6847CC72-60F1-412B-A34C-B6BBED452B1F}" dt="2025-02-01T13:34:26.787" v="167" actId="26606"/>
          <ac:spMkLst>
            <pc:docMk/>
            <pc:sldMk cId="520136362" sldId="261"/>
            <ac:spMk id="62" creationId="{B40FCD49-2060-48B9-8212-8A5F1DF4726F}"/>
          </ac:spMkLst>
        </pc:spChg>
        <pc:spChg chg="add del">
          <ac:chgData name="Anselm Jonah Kirungi" userId="278af405-8025-4ddc-aac4-834d65a13040" providerId="ADAL" clId="{6847CC72-60F1-412B-A34C-B6BBED452B1F}" dt="2025-02-01T13:34:35.222" v="169" actId="26606"/>
          <ac:spMkLst>
            <pc:docMk/>
            <pc:sldMk cId="520136362" sldId="261"/>
            <ac:spMk id="65" creationId="{8DABDCBA-3483-4395-986B-AF2A223F694C}"/>
          </ac:spMkLst>
        </pc:spChg>
        <pc:spChg chg="add del">
          <ac:chgData name="Anselm Jonah Kirungi" userId="278af405-8025-4ddc-aac4-834d65a13040" providerId="ADAL" clId="{6847CC72-60F1-412B-A34C-B6BBED452B1F}" dt="2025-02-01T13:34:35.222" v="169" actId="26606"/>
          <ac:spMkLst>
            <pc:docMk/>
            <pc:sldMk cId="520136362" sldId="261"/>
            <ac:spMk id="67" creationId="{33BF4D06-C597-4628-9BFD-13DE0704436F}"/>
          </ac:spMkLst>
        </pc:spChg>
        <pc:spChg chg="add del">
          <ac:chgData name="Anselm Jonah Kirungi" userId="278af405-8025-4ddc-aac4-834d65a13040" providerId="ADAL" clId="{6847CC72-60F1-412B-A34C-B6BBED452B1F}" dt="2025-02-01T13:34:57.840" v="171" actId="26606"/>
          <ac:spMkLst>
            <pc:docMk/>
            <pc:sldMk cId="520136362" sldId="261"/>
            <ac:spMk id="70" creationId="{BE0D18DC-1215-45CC-B2A5-AF05C57692E8}"/>
          </ac:spMkLst>
        </pc:spChg>
        <pc:spChg chg="add del">
          <ac:chgData name="Anselm Jonah Kirungi" userId="278af405-8025-4ddc-aac4-834d65a13040" providerId="ADAL" clId="{6847CC72-60F1-412B-A34C-B6BBED452B1F}" dt="2025-02-01T13:34:57.840" v="171" actId="26606"/>
          <ac:spMkLst>
            <pc:docMk/>
            <pc:sldMk cId="520136362" sldId="261"/>
            <ac:spMk id="72" creationId="{A86496BD-A67F-43CB-BD00-8A3884A44930}"/>
          </ac:spMkLst>
        </pc:spChg>
        <pc:spChg chg="add del">
          <ac:chgData name="Anselm Jonah Kirungi" userId="278af405-8025-4ddc-aac4-834d65a13040" providerId="ADAL" clId="{6847CC72-60F1-412B-A34C-B6BBED452B1F}" dt="2025-02-01T13:34:57.840" v="171" actId="26606"/>
          <ac:spMkLst>
            <pc:docMk/>
            <pc:sldMk cId="520136362" sldId="261"/>
            <ac:spMk id="74" creationId="{F6644F73-E065-4D6B-9C98-74283A13E479}"/>
          </ac:spMkLst>
        </pc:spChg>
        <pc:spChg chg="add">
          <ac:chgData name="Anselm Jonah Kirungi" userId="278af405-8025-4ddc-aac4-834d65a13040" providerId="ADAL" clId="{6847CC72-60F1-412B-A34C-B6BBED452B1F}" dt="2025-02-01T13:34:58.060" v="172" actId="26606"/>
          <ac:spMkLst>
            <pc:docMk/>
            <pc:sldMk cId="520136362" sldId="261"/>
            <ac:spMk id="77" creationId="{B40FCD49-2060-48B9-8212-8A5F1DF4726F}"/>
          </ac:spMkLst>
        </pc:spChg>
        <pc:picChg chg="del">
          <ac:chgData name="Anselm Jonah Kirungi" userId="278af405-8025-4ddc-aac4-834d65a13040" providerId="ADAL" clId="{6847CC72-60F1-412B-A34C-B6BBED452B1F}" dt="2025-02-01T12:56:59.434" v="17" actId="478"/>
          <ac:picMkLst>
            <pc:docMk/>
            <pc:sldMk cId="520136362" sldId="261"/>
            <ac:picMk id="4" creationId="{777859F6-9571-B151-E05E-3BAA3A531E2D}"/>
          </ac:picMkLst>
        </pc:picChg>
        <pc:picChg chg="del">
          <ac:chgData name="Anselm Jonah Kirungi" userId="278af405-8025-4ddc-aac4-834d65a13040" providerId="ADAL" clId="{6847CC72-60F1-412B-A34C-B6BBED452B1F}" dt="2025-02-01T12:57:00.905" v="18" actId="478"/>
          <ac:picMkLst>
            <pc:docMk/>
            <pc:sldMk cId="520136362" sldId="261"/>
            <ac:picMk id="5" creationId="{B3D4C44B-1CBD-A063-06AF-FD35C27605AB}"/>
          </ac:picMkLst>
        </pc:picChg>
        <pc:picChg chg="mod ord">
          <ac:chgData name="Anselm Jonah Kirungi" userId="278af405-8025-4ddc-aac4-834d65a13040" providerId="ADAL" clId="{6847CC72-60F1-412B-A34C-B6BBED452B1F}" dt="2025-02-01T13:34:58.060" v="172" actId="26606"/>
          <ac:picMkLst>
            <pc:docMk/>
            <pc:sldMk cId="520136362" sldId="261"/>
            <ac:picMk id="7" creationId="{7535C81F-4253-8C18-3135-EAAFBE5E89F9}"/>
          </ac:picMkLst>
        </pc:picChg>
        <pc:picChg chg="add del mod">
          <ac:chgData name="Anselm Jonah Kirungi" userId="278af405-8025-4ddc-aac4-834d65a13040" providerId="ADAL" clId="{6847CC72-60F1-412B-A34C-B6BBED452B1F}" dt="2025-02-01T13:00:09.401" v="39" actId="478"/>
          <ac:picMkLst>
            <pc:docMk/>
            <pc:sldMk cId="520136362" sldId="261"/>
            <ac:picMk id="9" creationId="{5C3DAE65-3909-E539-75B0-00DF04545057}"/>
          </ac:picMkLst>
        </pc:picChg>
        <pc:picChg chg="add del mod">
          <ac:chgData name="Anselm Jonah Kirungi" userId="278af405-8025-4ddc-aac4-834d65a13040" providerId="ADAL" clId="{6847CC72-60F1-412B-A34C-B6BBED452B1F}" dt="2025-02-01T13:00:10.950" v="40" actId="478"/>
          <ac:picMkLst>
            <pc:docMk/>
            <pc:sldMk cId="520136362" sldId="261"/>
            <ac:picMk id="11" creationId="{B809A199-5379-93C4-E6E9-4C682343C15F}"/>
          </ac:picMkLst>
        </pc:picChg>
        <pc:picChg chg="add del mod">
          <ac:chgData name="Anselm Jonah Kirungi" userId="278af405-8025-4ddc-aac4-834d65a13040" providerId="ADAL" clId="{6847CC72-60F1-412B-A34C-B6BBED452B1F}" dt="2025-02-01T13:00:30.535" v="43" actId="478"/>
          <ac:picMkLst>
            <pc:docMk/>
            <pc:sldMk cId="520136362" sldId="261"/>
            <ac:picMk id="15" creationId="{D2F7F115-5E8D-3909-DE7F-5E7FEC5AF50E}"/>
          </ac:picMkLst>
        </pc:picChg>
        <pc:picChg chg="add del mod">
          <ac:chgData name="Anselm Jonah Kirungi" userId="278af405-8025-4ddc-aac4-834d65a13040" providerId="ADAL" clId="{6847CC72-60F1-412B-A34C-B6BBED452B1F}" dt="2025-02-01T13:00:29.018" v="42" actId="478"/>
          <ac:picMkLst>
            <pc:docMk/>
            <pc:sldMk cId="520136362" sldId="261"/>
            <ac:picMk id="16" creationId="{9EC7A74F-7F4B-F7C6-D0EA-7E507C9435D7}"/>
          </ac:picMkLst>
        </pc:picChg>
        <pc:picChg chg="add mod">
          <ac:chgData name="Anselm Jonah Kirungi" userId="278af405-8025-4ddc-aac4-834d65a13040" providerId="ADAL" clId="{6847CC72-60F1-412B-A34C-B6BBED452B1F}" dt="2025-02-01T13:00:32.771" v="44"/>
          <ac:picMkLst>
            <pc:docMk/>
            <pc:sldMk cId="520136362" sldId="261"/>
            <ac:picMk id="17" creationId="{3AF10E59-196A-C3D4-7F2E-643D95FC68E2}"/>
          </ac:picMkLst>
        </pc:picChg>
        <pc:picChg chg="add del mod">
          <ac:chgData name="Anselm Jonah Kirungi" userId="278af405-8025-4ddc-aac4-834d65a13040" providerId="ADAL" clId="{6847CC72-60F1-412B-A34C-B6BBED452B1F}" dt="2025-02-01T13:04:10.189" v="82" actId="478"/>
          <ac:picMkLst>
            <pc:docMk/>
            <pc:sldMk cId="520136362" sldId="261"/>
            <ac:picMk id="18" creationId="{B0497F48-A519-21CA-0F1D-70317829FDD7}"/>
          </ac:picMkLst>
        </pc:picChg>
        <pc:picChg chg="add mod ord">
          <ac:chgData name="Anselm Jonah Kirungi" userId="278af405-8025-4ddc-aac4-834d65a13040" providerId="ADAL" clId="{6847CC72-60F1-412B-A34C-B6BBED452B1F}" dt="2025-02-01T13:34:58.060" v="172" actId="26606"/>
          <ac:picMkLst>
            <pc:docMk/>
            <pc:sldMk cId="520136362" sldId="261"/>
            <ac:picMk id="20" creationId="{62E8E8ED-9C16-7231-FB35-9D29CB16FE83}"/>
          </ac:picMkLst>
        </pc:picChg>
        <pc:picChg chg="add mod ord">
          <ac:chgData name="Anselm Jonah Kirungi" userId="278af405-8025-4ddc-aac4-834d65a13040" providerId="ADAL" clId="{6847CC72-60F1-412B-A34C-B6BBED452B1F}" dt="2025-02-01T13:34:58.060" v="172" actId="26606"/>
          <ac:picMkLst>
            <pc:docMk/>
            <pc:sldMk cId="520136362" sldId="261"/>
            <ac:picMk id="23" creationId="{ABBA1138-0168-5D5C-9739-B080CA141CF8}"/>
          </ac:picMkLst>
        </pc:picChg>
        <pc:picChg chg="add del">
          <ac:chgData name="Anselm Jonah Kirungi" userId="278af405-8025-4ddc-aac4-834d65a13040" providerId="ADAL" clId="{6847CC72-60F1-412B-A34C-B6BBED452B1F}" dt="2025-02-01T13:33:50.141" v="160" actId="26606"/>
          <ac:picMkLst>
            <pc:docMk/>
            <pc:sldMk cId="520136362" sldId="261"/>
            <ac:picMk id="26" creationId="{B03B59B5-123A-4DC5-87BD-6D3E22FA6504}"/>
          </ac:picMkLst>
        </pc:picChg>
        <pc:picChg chg="add del">
          <ac:chgData name="Anselm Jonah Kirungi" userId="278af405-8025-4ddc-aac4-834d65a13040" providerId="ADAL" clId="{6847CC72-60F1-412B-A34C-B6BBED452B1F}" dt="2025-02-01T13:33:44.413" v="156" actId="26606"/>
          <ac:picMkLst>
            <pc:docMk/>
            <pc:sldMk cId="520136362" sldId="261"/>
            <ac:picMk id="33" creationId="{83A45DCD-B5FB-4A86-88D2-91088C7FFC5F}"/>
          </ac:picMkLst>
        </pc:picChg>
        <pc:picChg chg="add del">
          <ac:chgData name="Anselm Jonah Kirungi" userId="278af405-8025-4ddc-aac4-834d65a13040" providerId="ADAL" clId="{6847CC72-60F1-412B-A34C-B6BBED452B1F}" dt="2025-02-01T13:33:46.790" v="158" actId="26606"/>
          <ac:picMkLst>
            <pc:docMk/>
            <pc:sldMk cId="520136362" sldId="261"/>
            <ac:picMk id="37" creationId="{B92E0FD1-8437-4082-8DD6-4623B4D0C5BE}"/>
          </ac:picMkLst>
        </pc:picChg>
        <pc:picChg chg="add del">
          <ac:chgData name="Anselm Jonah Kirungi" userId="278af405-8025-4ddc-aac4-834d65a13040" providerId="ADAL" clId="{6847CC72-60F1-412B-A34C-B6BBED452B1F}" dt="2025-02-01T13:33:46.790" v="158" actId="26606"/>
          <ac:picMkLst>
            <pc:docMk/>
            <pc:sldMk cId="520136362" sldId="261"/>
            <ac:picMk id="38" creationId="{E5DDAE72-2BA0-4D3D-A316-7BF1A514B770}"/>
          </ac:picMkLst>
        </pc:picChg>
        <pc:picChg chg="add del">
          <ac:chgData name="Anselm Jonah Kirungi" userId="278af405-8025-4ddc-aac4-834d65a13040" providerId="ADAL" clId="{6847CC72-60F1-412B-A34C-B6BBED452B1F}" dt="2025-02-01T13:33:50.141" v="160" actId="26606"/>
          <ac:picMkLst>
            <pc:docMk/>
            <pc:sldMk cId="520136362" sldId="261"/>
            <ac:picMk id="41" creationId="{83A45DCD-B5FB-4A86-88D2-91088C7FFC5F}"/>
          </ac:picMkLst>
        </pc:picChg>
        <pc:picChg chg="add del">
          <ac:chgData name="Anselm Jonah Kirungi" userId="278af405-8025-4ddc-aac4-834d65a13040" providerId="ADAL" clId="{6847CC72-60F1-412B-A34C-B6BBED452B1F}" dt="2025-02-01T13:34:58.060" v="172" actId="26606"/>
          <ac:picMkLst>
            <pc:docMk/>
            <pc:sldMk cId="520136362" sldId="261"/>
            <ac:picMk id="44" creationId="{43FBDF26-4298-4E51-8621-781EEF8575DD}"/>
          </ac:picMkLst>
        </pc:picChg>
        <pc:picChg chg="add del">
          <ac:chgData name="Anselm Jonah Kirungi" userId="278af405-8025-4ddc-aac4-834d65a13040" providerId="ADAL" clId="{6847CC72-60F1-412B-A34C-B6BBED452B1F}" dt="2025-02-01T13:34:58.060" v="172" actId="26606"/>
          <ac:picMkLst>
            <pc:docMk/>
            <pc:sldMk cId="520136362" sldId="261"/>
            <ac:picMk id="45" creationId="{0D2A6A71-ED1C-498A-8B68-45B9E971E5DA}"/>
          </ac:picMkLst>
        </pc:picChg>
        <pc:picChg chg="add del">
          <ac:chgData name="Anselm Jonah Kirungi" userId="278af405-8025-4ddc-aac4-834d65a13040" providerId="ADAL" clId="{6847CC72-60F1-412B-A34C-B6BBED452B1F}" dt="2025-02-01T13:34:23.484" v="165" actId="26606"/>
          <ac:picMkLst>
            <pc:docMk/>
            <pc:sldMk cId="520136362" sldId="261"/>
            <ac:picMk id="52" creationId="{CD0BE370-514A-431B-AA6D-C69E5C4CF52A}"/>
          </ac:picMkLst>
        </pc:picChg>
        <pc:picChg chg="add del">
          <ac:chgData name="Anselm Jonah Kirungi" userId="278af405-8025-4ddc-aac4-834d65a13040" providerId="ADAL" clId="{6847CC72-60F1-412B-A34C-B6BBED452B1F}" dt="2025-02-01T13:34:23.484" v="165" actId="26606"/>
          <ac:picMkLst>
            <pc:docMk/>
            <pc:sldMk cId="520136362" sldId="261"/>
            <ac:picMk id="60" creationId="{CB2B17E1-DFCD-4309-9E2A-E8B535BE9138}"/>
          </ac:picMkLst>
        </pc:picChg>
        <pc:picChg chg="add del">
          <ac:chgData name="Anselm Jonah Kirungi" userId="278af405-8025-4ddc-aac4-834d65a13040" providerId="ADAL" clId="{6847CC72-60F1-412B-A34C-B6BBED452B1F}" dt="2025-02-01T13:34:26.787" v="167" actId="26606"/>
          <ac:picMkLst>
            <pc:docMk/>
            <pc:sldMk cId="520136362" sldId="261"/>
            <ac:picMk id="63" creationId="{83A45DCD-B5FB-4A86-88D2-91088C7FFC5F}"/>
          </ac:picMkLst>
        </pc:picChg>
        <pc:picChg chg="add del">
          <ac:chgData name="Anselm Jonah Kirungi" userId="278af405-8025-4ddc-aac4-834d65a13040" providerId="ADAL" clId="{6847CC72-60F1-412B-A34C-B6BBED452B1F}" dt="2025-02-01T13:34:35.222" v="169" actId="26606"/>
          <ac:picMkLst>
            <pc:docMk/>
            <pc:sldMk cId="520136362" sldId="261"/>
            <ac:picMk id="68" creationId="{B92E0FD1-8437-4082-8DD6-4623B4D0C5BE}"/>
          </ac:picMkLst>
        </pc:picChg>
        <pc:picChg chg="add del">
          <ac:chgData name="Anselm Jonah Kirungi" userId="278af405-8025-4ddc-aac4-834d65a13040" providerId="ADAL" clId="{6847CC72-60F1-412B-A34C-B6BBED452B1F}" dt="2025-02-01T13:34:57.840" v="171" actId="26606"/>
          <ac:picMkLst>
            <pc:docMk/>
            <pc:sldMk cId="520136362" sldId="261"/>
            <ac:picMk id="75" creationId="{CB2B17E1-DFCD-4309-9E2A-E8B535BE9138}"/>
          </ac:picMkLst>
        </pc:picChg>
        <pc:picChg chg="add">
          <ac:chgData name="Anselm Jonah Kirungi" userId="278af405-8025-4ddc-aac4-834d65a13040" providerId="ADAL" clId="{6847CC72-60F1-412B-A34C-B6BBED452B1F}" dt="2025-02-01T13:34:58.060" v="172" actId="26606"/>
          <ac:picMkLst>
            <pc:docMk/>
            <pc:sldMk cId="520136362" sldId="261"/>
            <ac:picMk id="78" creationId="{83A45DCD-B5FB-4A86-88D2-91088C7FFC5F}"/>
          </ac:picMkLst>
        </pc:picChg>
      </pc:sldChg>
      <pc:sldChg chg="addSp delSp modSp mod setBg setClrOvrMap">
        <pc:chgData name="Anselm Jonah Kirungi" userId="278af405-8025-4ddc-aac4-834d65a13040" providerId="ADAL" clId="{6847CC72-60F1-412B-A34C-B6BBED452B1F}" dt="2025-02-01T13:20:03.046" v="108" actId="14100"/>
        <pc:sldMkLst>
          <pc:docMk/>
          <pc:sldMk cId="671677092" sldId="262"/>
        </pc:sldMkLst>
        <pc:spChg chg="mod ord">
          <ac:chgData name="Anselm Jonah Kirungi" userId="278af405-8025-4ddc-aac4-834d65a13040" providerId="ADAL" clId="{6847CC72-60F1-412B-A34C-B6BBED452B1F}" dt="2025-02-01T13:19:50.700" v="107" actId="26606"/>
          <ac:spMkLst>
            <pc:docMk/>
            <pc:sldMk cId="671677092" sldId="262"/>
            <ac:spMk id="2" creationId="{5F35C058-7235-8B8A-FADE-4A20599C0736}"/>
          </ac:spMkLst>
        </pc:spChg>
        <pc:spChg chg="mod ord">
          <ac:chgData name="Anselm Jonah Kirungi" userId="278af405-8025-4ddc-aac4-834d65a13040" providerId="ADAL" clId="{6847CC72-60F1-412B-A34C-B6BBED452B1F}" dt="2025-02-01T13:20:03.046" v="108" actId="14100"/>
          <ac:spMkLst>
            <pc:docMk/>
            <pc:sldMk cId="671677092" sldId="262"/>
            <ac:spMk id="3" creationId="{5CC82EF1-CD79-E492-4B4D-8E6729ACAB17}"/>
          </ac:spMkLst>
        </pc:spChg>
        <pc:spChg chg="del">
          <ac:chgData name="Anselm Jonah Kirungi" userId="278af405-8025-4ddc-aac4-834d65a13040" providerId="ADAL" clId="{6847CC72-60F1-412B-A34C-B6BBED452B1F}" dt="2025-02-01T13:15:27.752" v="85" actId="26606"/>
          <ac:spMkLst>
            <pc:docMk/>
            <pc:sldMk cId="671677092" sldId="262"/>
            <ac:spMk id="8" creationId="{F3FEA489-1EA0-424C-97B8-08CD755AF037}"/>
          </ac:spMkLst>
        </pc:spChg>
        <pc:spChg chg="del">
          <ac:chgData name="Anselm Jonah Kirungi" userId="278af405-8025-4ddc-aac4-834d65a13040" providerId="ADAL" clId="{6847CC72-60F1-412B-A34C-B6BBED452B1F}" dt="2025-02-01T13:15:27.752" v="85" actId="26606"/>
          <ac:spMkLst>
            <pc:docMk/>
            <pc:sldMk cId="671677092" sldId="262"/>
            <ac:spMk id="10" creationId="{A2874DF7-8796-4B48-9F01-D080C2E7B81A}"/>
          </ac:spMkLst>
        </pc:spChg>
        <pc:spChg chg="del">
          <ac:chgData name="Anselm Jonah Kirungi" userId="278af405-8025-4ddc-aac4-834d65a13040" providerId="ADAL" clId="{6847CC72-60F1-412B-A34C-B6BBED452B1F}" dt="2025-02-01T13:15:27.752" v="85" actId="26606"/>
          <ac:spMkLst>
            <pc:docMk/>
            <pc:sldMk cId="671677092" sldId="262"/>
            <ac:spMk id="12" creationId="{8F7FCF0A-437A-4E03-80EC-4F0D39919498}"/>
          </ac:spMkLst>
        </pc:spChg>
        <pc:spChg chg="mod">
          <ac:chgData name="Anselm Jonah Kirungi" userId="278af405-8025-4ddc-aac4-834d65a13040" providerId="ADAL" clId="{6847CC72-60F1-412B-A34C-B6BBED452B1F}" dt="2025-02-01T13:15:27.752" v="85" actId="26606"/>
          <ac:spMkLst>
            <pc:docMk/>
            <pc:sldMk cId="671677092" sldId="262"/>
            <ac:spMk id="19" creationId="{2BA9F60B-FFA7-FA9F-8990-17EDDB06FDAD}"/>
          </ac:spMkLst>
        </pc:spChg>
        <pc:spChg chg="add del">
          <ac:chgData name="Anselm Jonah Kirungi" userId="278af405-8025-4ddc-aac4-834d65a13040" providerId="ADAL" clId="{6847CC72-60F1-412B-A34C-B6BBED452B1F}" dt="2025-02-01T13:19:50.700" v="107" actId="26606"/>
          <ac:spMkLst>
            <pc:docMk/>
            <pc:sldMk cId="671677092" sldId="262"/>
            <ac:spMk id="25" creationId="{DE57B76E-696E-42EE-B452-995938C27A0B}"/>
          </ac:spMkLst>
        </pc:spChg>
        <pc:spChg chg="add del">
          <ac:chgData name="Anselm Jonah Kirungi" userId="278af405-8025-4ddc-aac4-834d65a13040" providerId="ADAL" clId="{6847CC72-60F1-412B-A34C-B6BBED452B1F}" dt="2025-02-01T13:19:50.700" v="107" actId="26606"/>
          <ac:spMkLst>
            <pc:docMk/>
            <pc:sldMk cId="671677092" sldId="262"/>
            <ac:spMk id="31" creationId="{0C2A5F77-397C-4CAF-8A7E-4BF853F38F9B}"/>
          </ac:spMkLst>
        </pc:spChg>
        <pc:spChg chg="add del">
          <ac:chgData name="Anselm Jonah Kirungi" userId="278af405-8025-4ddc-aac4-834d65a13040" providerId="ADAL" clId="{6847CC72-60F1-412B-A34C-B6BBED452B1F}" dt="2025-02-01T13:19:14.856" v="96" actId="26606"/>
          <ac:spMkLst>
            <pc:docMk/>
            <pc:sldMk cId="671677092" sldId="262"/>
            <ac:spMk id="38" creationId="{B40FCD49-2060-48B9-8212-8A5F1DF4726F}"/>
          </ac:spMkLst>
        </pc:spChg>
        <pc:spChg chg="add del">
          <ac:chgData name="Anselm Jonah Kirungi" userId="278af405-8025-4ddc-aac4-834d65a13040" providerId="ADAL" clId="{6847CC72-60F1-412B-A34C-B6BBED452B1F}" dt="2025-02-01T13:19:20.849" v="98" actId="26606"/>
          <ac:spMkLst>
            <pc:docMk/>
            <pc:sldMk cId="671677092" sldId="262"/>
            <ac:spMk id="42" creationId="{6710AE5A-9DFC-44AC-AAC2-4689D15D1572}"/>
          </ac:spMkLst>
        </pc:spChg>
        <pc:spChg chg="add del">
          <ac:chgData name="Anselm Jonah Kirungi" userId="278af405-8025-4ddc-aac4-834d65a13040" providerId="ADAL" clId="{6847CC72-60F1-412B-A34C-B6BBED452B1F}" dt="2025-02-01T13:19:20.849" v="98" actId="26606"/>
          <ac:spMkLst>
            <pc:docMk/>
            <pc:sldMk cId="671677092" sldId="262"/>
            <ac:spMk id="43" creationId="{7AA2603F-D8DB-4528-94A0-5F539E631A80}"/>
          </ac:spMkLst>
        </pc:spChg>
        <pc:spChg chg="add del">
          <ac:chgData name="Anselm Jonah Kirungi" userId="278af405-8025-4ddc-aac4-834d65a13040" providerId="ADAL" clId="{6847CC72-60F1-412B-A34C-B6BBED452B1F}" dt="2025-02-01T13:19:20.849" v="98" actId="26606"/>
          <ac:spMkLst>
            <pc:docMk/>
            <pc:sldMk cId="671677092" sldId="262"/>
            <ac:spMk id="46" creationId="{217F4A18-8DA4-4FBB-AC7D-A17BA0E33860}"/>
          </ac:spMkLst>
        </pc:spChg>
        <pc:spChg chg="add del">
          <ac:chgData name="Anselm Jonah Kirungi" userId="278af405-8025-4ddc-aac4-834d65a13040" providerId="ADAL" clId="{6847CC72-60F1-412B-A34C-B6BBED452B1F}" dt="2025-02-01T13:19:26.428" v="100" actId="26606"/>
          <ac:spMkLst>
            <pc:docMk/>
            <pc:sldMk cId="671677092" sldId="262"/>
            <ac:spMk id="50" creationId="{BDED3B4C-27C4-4114-81F6-6B44C8CD5B65}"/>
          </ac:spMkLst>
        </pc:spChg>
        <pc:spChg chg="add del">
          <ac:chgData name="Anselm Jonah Kirungi" userId="278af405-8025-4ddc-aac4-834d65a13040" providerId="ADAL" clId="{6847CC72-60F1-412B-A34C-B6BBED452B1F}" dt="2025-02-01T13:19:26.428" v="100" actId="26606"/>
          <ac:spMkLst>
            <pc:docMk/>
            <pc:sldMk cId="671677092" sldId="262"/>
            <ac:spMk id="52" creationId="{DC2D9F08-C3E8-4DEC-8C46-F2CBF6812EC8}"/>
          </ac:spMkLst>
        </pc:spChg>
        <pc:spChg chg="add del">
          <ac:chgData name="Anselm Jonah Kirungi" userId="278af405-8025-4ddc-aac4-834d65a13040" providerId="ADAL" clId="{6847CC72-60F1-412B-A34C-B6BBED452B1F}" dt="2025-02-01T13:19:33.122" v="102" actId="26606"/>
          <ac:spMkLst>
            <pc:docMk/>
            <pc:sldMk cId="671677092" sldId="262"/>
            <ac:spMk id="55" creationId="{BE0D18DC-1215-45CC-B2A5-AF05C57692E8}"/>
          </ac:spMkLst>
        </pc:spChg>
        <pc:spChg chg="add del">
          <ac:chgData name="Anselm Jonah Kirungi" userId="278af405-8025-4ddc-aac4-834d65a13040" providerId="ADAL" clId="{6847CC72-60F1-412B-A34C-B6BBED452B1F}" dt="2025-02-01T13:19:33.122" v="102" actId="26606"/>
          <ac:spMkLst>
            <pc:docMk/>
            <pc:sldMk cId="671677092" sldId="262"/>
            <ac:spMk id="57" creationId="{A86496BD-A67F-43CB-BD00-8A3884A44930}"/>
          </ac:spMkLst>
        </pc:spChg>
        <pc:spChg chg="add del">
          <ac:chgData name="Anselm Jonah Kirungi" userId="278af405-8025-4ddc-aac4-834d65a13040" providerId="ADAL" clId="{6847CC72-60F1-412B-A34C-B6BBED452B1F}" dt="2025-02-01T13:19:33.122" v="102" actId="26606"/>
          <ac:spMkLst>
            <pc:docMk/>
            <pc:sldMk cId="671677092" sldId="262"/>
            <ac:spMk id="59" creationId="{F6644F73-E065-4D6B-9C98-74283A13E479}"/>
          </ac:spMkLst>
        </pc:spChg>
        <pc:spChg chg="add del">
          <ac:chgData name="Anselm Jonah Kirungi" userId="278af405-8025-4ddc-aac4-834d65a13040" providerId="ADAL" clId="{6847CC72-60F1-412B-A34C-B6BBED452B1F}" dt="2025-02-01T13:19:45.666" v="104" actId="26606"/>
          <ac:spMkLst>
            <pc:docMk/>
            <pc:sldMk cId="671677092" sldId="262"/>
            <ac:spMk id="62" creationId="{B40FCD49-2060-48B9-8212-8A5F1DF4726F}"/>
          </ac:spMkLst>
        </pc:spChg>
        <pc:spChg chg="add del">
          <ac:chgData name="Anselm Jonah Kirungi" userId="278af405-8025-4ddc-aac4-834d65a13040" providerId="ADAL" clId="{6847CC72-60F1-412B-A34C-B6BBED452B1F}" dt="2025-02-01T13:19:50.669" v="106" actId="26606"/>
          <ac:spMkLst>
            <pc:docMk/>
            <pc:sldMk cId="671677092" sldId="262"/>
            <ac:spMk id="65" creationId="{4B90FD1D-7746-4CB4-9ECE-F2813C4C4601}"/>
          </ac:spMkLst>
        </pc:spChg>
        <pc:spChg chg="add del">
          <ac:chgData name="Anselm Jonah Kirungi" userId="278af405-8025-4ddc-aac4-834d65a13040" providerId="ADAL" clId="{6847CC72-60F1-412B-A34C-B6BBED452B1F}" dt="2025-02-01T13:19:50.669" v="106" actId="26606"/>
          <ac:spMkLst>
            <pc:docMk/>
            <pc:sldMk cId="671677092" sldId="262"/>
            <ac:spMk id="69" creationId="{CA0CCCF8-9A0F-431D-B4F0-97A9A4341BDA}"/>
          </ac:spMkLst>
        </pc:spChg>
        <pc:spChg chg="add">
          <ac:chgData name="Anselm Jonah Kirungi" userId="278af405-8025-4ddc-aac4-834d65a13040" providerId="ADAL" clId="{6847CC72-60F1-412B-A34C-B6BBED452B1F}" dt="2025-02-01T13:19:50.700" v="107" actId="26606"/>
          <ac:spMkLst>
            <pc:docMk/>
            <pc:sldMk cId="671677092" sldId="262"/>
            <ac:spMk id="72" creationId="{BE0D18DC-1215-45CC-B2A5-AF05C57692E8}"/>
          </ac:spMkLst>
        </pc:spChg>
        <pc:spChg chg="add">
          <ac:chgData name="Anselm Jonah Kirungi" userId="278af405-8025-4ddc-aac4-834d65a13040" providerId="ADAL" clId="{6847CC72-60F1-412B-A34C-B6BBED452B1F}" dt="2025-02-01T13:19:50.700" v="107" actId="26606"/>
          <ac:spMkLst>
            <pc:docMk/>
            <pc:sldMk cId="671677092" sldId="262"/>
            <ac:spMk id="74" creationId="{A86496BD-A67F-43CB-BD00-8A3884A44930}"/>
          </ac:spMkLst>
        </pc:spChg>
        <pc:spChg chg="add">
          <ac:chgData name="Anselm Jonah Kirungi" userId="278af405-8025-4ddc-aac4-834d65a13040" providerId="ADAL" clId="{6847CC72-60F1-412B-A34C-B6BBED452B1F}" dt="2025-02-01T13:19:50.700" v="107" actId="26606"/>
          <ac:spMkLst>
            <pc:docMk/>
            <pc:sldMk cId="671677092" sldId="262"/>
            <ac:spMk id="76" creationId="{F6644F73-E065-4D6B-9C98-74283A13E479}"/>
          </ac:spMkLst>
        </pc:spChg>
        <pc:picChg chg="del">
          <ac:chgData name="Anselm Jonah Kirungi" userId="278af405-8025-4ddc-aac4-834d65a13040" providerId="ADAL" clId="{6847CC72-60F1-412B-A34C-B6BBED452B1F}" dt="2025-02-01T12:57:09.777" v="20" actId="478"/>
          <ac:picMkLst>
            <pc:docMk/>
            <pc:sldMk cId="671677092" sldId="262"/>
            <ac:picMk id="5" creationId="{4A9E198A-0D50-2181-9BB0-B5F90BDC22E1}"/>
          </ac:picMkLst>
        </pc:picChg>
        <pc:picChg chg="del">
          <ac:chgData name="Anselm Jonah Kirungi" userId="278af405-8025-4ddc-aac4-834d65a13040" providerId="ADAL" clId="{6847CC72-60F1-412B-A34C-B6BBED452B1F}" dt="2025-02-01T12:57:11.774" v="21" actId="478"/>
          <ac:picMkLst>
            <pc:docMk/>
            <pc:sldMk cId="671677092" sldId="262"/>
            <ac:picMk id="6" creationId="{A3976C70-8035-CE7A-C83B-2B50A22840D2}"/>
          </ac:picMkLst>
        </pc:picChg>
        <pc:picChg chg="mod ord">
          <ac:chgData name="Anselm Jonah Kirungi" userId="278af405-8025-4ddc-aac4-834d65a13040" providerId="ADAL" clId="{6847CC72-60F1-412B-A34C-B6BBED452B1F}" dt="2025-02-01T13:19:45.682" v="105" actId="26606"/>
          <ac:picMkLst>
            <pc:docMk/>
            <pc:sldMk cId="671677092" sldId="262"/>
            <ac:picMk id="9" creationId="{43D45989-F2D2-BFE5-555E-552383A15375}"/>
          </ac:picMkLst>
        </pc:picChg>
        <pc:picChg chg="del">
          <ac:chgData name="Anselm Jonah Kirungi" userId="278af405-8025-4ddc-aac4-834d65a13040" providerId="ADAL" clId="{6847CC72-60F1-412B-A34C-B6BBED452B1F}" dt="2025-02-01T13:15:27.752" v="85" actId="26606"/>
          <ac:picMkLst>
            <pc:docMk/>
            <pc:sldMk cId="671677092" sldId="262"/>
            <ac:picMk id="14" creationId="{A57EAC40-E194-4BA7-A0FC-83528638F6F5}"/>
          </ac:picMkLst>
        </pc:picChg>
        <pc:picChg chg="mod">
          <ac:chgData name="Anselm Jonah Kirungi" userId="278af405-8025-4ddc-aac4-834d65a13040" providerId="ADAL" clId="{6847CC72-60F1-412B-A34C-B6BBED452B1F}" dt="2025-02-01T13:19:50.669" v="106" actId="26606"/>
          <ac:picMkLst>
            <pc:docMk/>
            <pc:sldMk cId="671677092" sldId="262"/>
            <ac:picMk id="16" creationId="{44C60CD4-A85C-D2A8-C953-4F77CC98E285}"/>
          </ac:picMkLst>
        </pc:picChg>
        <pc:picChg chg="add del mod">
          <ac:chgData name="Anselm Jonah Kirungi" userId="278af405-8025-4ddc-aac4-834d65a13040" providerId="ADAL" clId="{6847CC72-60F1-412B-A34C-B6BBED452B1F}" dt="2025-02-01T13:00:42.907" v="45" actId="478"/>
          <ac:picMkLst>
            <pc:docMk/>
            <pc:sldMk cId="671677092" sldId="262"/>
            <ac:picMk id="17" creationId="{A57FBD24-1F67-EB78-D1E5-7926D4D8AE14}"/>
          </ac:picMkLst>
        </pc:picChg>
        <pc:picChg chg="add del mod">
          <ac:chgData name="Anselm Jonah Kirungi" userId="278af405-8025-4ddc-aac4-834d65a13040" providerId="ADAL" clId="{6847CC72-60F1-412B-A34C-B6BBED452B1F}" dt="2025-02-01T13:00:44.839" v="46" actId="478"/>
          <ac:picMkLst>
            <pc:docMk/>
            <pc:sldMk cId="671677092" sldId="262"/>
            <ac:picMk id="18" creationId="{2B45B97F-EFA9-254C-CF38-0DA1D2AAB491}"/>
          </ac:picMkLst>
        </pc:picChg>
        <pc:picChg chg="add mod">
          <ac:chgData name="Anselm Jonah Kirungi" userId="278af405-8025-4ddc-aac4-834d65a13040" providerId="ADAL" clId="{6847CC72-60F1-412B-A34C-B6BBED452B1F}" dt="2025-02-01T13:00:46.978" v="47"/>
          <ac:picMkLst>
            <pc:docMk/>
            <pc:sldMk cId="671677092" sldId="262"/>
            <ac:picMk id="20" creationId="{4765D0D7-0362-A732-4467-EEA609C34EDE}"/>
          </ac:picMkLst>
        </pc:picChg>
        <pc:picChg chg="add del mod">
          <ac:chgData name="Anselm Jonah Kirungi" userId="278af405-8025-4ddc-aac4-834d65a13040" providerId="ADAL" clId="{6847CC72-60F1-412B-A34C-B6BBED452B1F}" dt="2025-02-01T13:15:12.552" v="84" actId="478"/>
          <ac:picMkLst>
            <pc:docMk/>
            <pc:sldMk cId="671677092" sldId="262"/>
            <ac:picMk id="21" creationId="{1BA4D0A0-A582-93F4-0618-EDAFC886B1C6}"/>
          </ac:picMkLst>
        </pc:picChg>
        <pc:picChg chg="add mod ord">
          <ac:chgData name="Anselm Jonah Kirungi" userId="278af405-8025-4ddc-aac4-834d65a13040" providerId="ADAL" clId="{6847CC72-60F1-412B-A34C-B6BBED452B1F}" dt="2025-02-01T13:19:50.700" v="107" actId="26606"/>
          <ac:picMkLst>
            <pc:docMk/>
            <pc:sldMk cId="671677092" sldId="262"/>
            <ac:picMk id="23" creationId="{9BC7A88F-DE98-4D29-93DF-92CE6FB2EB70}"/>
          </ac:picMkLst>
        </pc:picChg>
        <pc:picChg chg="add del">
          <ac:chgData name="Anselm Jonah Kirungi" userId="278af405-8025-4ddc-aac4-834d65a13040" providerId="ADAL" clId="{6847CC72-60F1-412B-A34C-B6BBED452B1F}" dt="2025-02-01T13:19:50.700" v="107" actId="26606"/>
          <ac:picMkLst>
            <pc:docMk/>
            <pc:sldMk cId="671677092" sldId="262"/>
            <ac:picMk id="27" creationId="{032934CF-8235-4463-ABD8-5CBC0D72D77B}"/>
          </ac:picMkLst>
        </pc:picChg>
        <pc:picChg chg="add del">
          <ac:chgData name="Anselm Jonah Kirungi" userId="278af405-8025-4ddc-aac4-834d65a13040" providerId="ADAL" clId="{6847CC72-60F1-412B-A34C-B6BBED452B1F}" dt="2025-02-01T13:19:50.669" v="106" actId="26606"/>
          <ac:picMkLst>
            <pc:docMk/>
            <pc:sldMk cId="671677092" sldId="262"/>
            <ac:picMk id="33" creationId="{F6AB90AE-4C31-44C9-9963-76CA7EEBA244}"/>
          </ac:picMkLst>
        </pc:picChg>
        <pc:picChg chg="add del">
          <ac:chgData name="Anselm Jonah Kirungi" userId="278af405-8025-4ddc-aac4-834d65a13040" providerId="ADAL" clId="{6847CC72-60F1-412B-A34C-B6BBED452B1F}" dt="2025-02-01T13:19:14.856" v="96" actId="26606"/>
          <ac:picMkLst>
            <pc:docMk/>
            <pc:sldMk cId="671677092" sldId="262"/>
            <ac:picMk id="40" creationId="{83A45DCD-B5FB-4A86-88D2-91088C7FFC5F}"/>
          </ac:picMkLst>
        </pc:picChg>
        <pc:picChg chg="add del">
          <ac:chgData name="Anselm Jonah Kirungi" userId="278af405-8025-4ddc-aac4-834d65a13040" providerId="ADAL" clId="{6847CC72-60F1-412B-A34C-B6BBED452B1F}" dt="2025-02-01T13:19:26.428" v="100" actId="26606"/>
          <ac:picMkLst>
            <pc:docMk/>
            <pc:sldMk cId="671677092" sldId="262"/>
            <ac:picMk id="53" creationId="{80CF820F-5833-4D51-A9E6-87C4FAC65B31}"/>
          </ac:picMkLst>
        </pc:picChg>
        <pc:picChg chg="add del">
          <ac:chgData name="Anselm Jonah Kirungi" userId="278af405-8025-4ddc-aac4-834d65a13040" providerId="ADAL" clId="{6847CC72-60F1-412B-A34C-B6BBED452B1F}" dt="2025-02-01T13:19:33.122" v="102" actId="26606"/>
          <ac:picMkLst>
            <pc:docMk/>
            <pc:sldMk cId="671677092" sldId="262"/>
            <ac:picMk id="60" creationId="{CB2B17E1-DFCD-4309-9E2A-E8B535BE9138}"/>
          </ac:picMkLst>
        </pc:picChg>
        <pc:picChg chg="add del">
          <ac:chgData name="Anselm Jonah Kirungi" userId="278af405-8025-4ddc-aac4-834d65a13040" providerId="ADAL" clId="{6847CC72-60F1-412B-A34C-B6BBED452B1F}" dt="2025-02-01T13:19:45.666" v="104" actId="26606"/>
          <ac:picMkLst>
            <pc:docMk/>
            <pc:sldMk cId="671677092" sldId="262"/>
            <ac:picMk id="63" creationId="{83A45DCD-B5FB-4A86-88D2-91088C7FFC5F}"/>
          </ac:picMkLst>
        </pc:picChg>
        <pc:picChg chg="add del">
          <ac:chgData name="Anselm Jonah Kirungi" userId="278af405-8025-4ddc-aac4-834d65a13040" providerId="ADAL" clId="{6847CC72-60F1-412B-A34C-B6BBED452B1F}" dt="2025-02-01T13:19:50.669" v="106" actId="26606"/>
          <ac:picMkLst>
            <pc:docMk/>
            <pc:sldMk cId="671677092" sldId="262"/>
            <ac:picMk id="66" creationId="{976AAE49-55D1-4F5D-A391-729317189625}"/>
          </ac:picMkLst>
        </pc:picChg>
        <pc:picChg chg="add del">
          <ac:chgData name="Anselm Jonah Kirungi" userId="278af405-8025-4ddc-aac4-834d65a13040" providerId="ADAL" clId="{6847CC72-60F1-412B-A34C-B6BBED452B1F}" dt="2025-02-01T13:19:50.669" v="106" actId="26606"/>
          <ac:picMkLst>
            <pc:docMk/>
            <pc:sldMk cId="671677092" sldId="262"/>
            <ac:picMk id="70" creationId="{06A5B999-BA5A-4F48-B981-98D8002A594F}"/>
          </ac:picMkLst>
        </pc:picChg>
        <pc:picChg chg="add">
          <ac:chgData name="Anselm Jonah Kirungi" userId="278af405-8025-4ddc-aac4-834d65a13040" providerId="ADAL" clId="{6847CC72-60F1-412B-A34C-B6BBED452B1F}" dt="2025-02-01T13:19:50.700" v="107" actId="26606"/>
          <ac:picMkLst>
            <pc:docMk/>
            <pc:sldMk cId="671677092" sldId="262"/>
            <ac:picMk id="73" creationId="{CD0BE370-514A-431B-AA6D-C69E5C4CF52A}"/>
          </ac:picMkLst>
        </pc:picChg>
      </pc:sldChg>
      <pc:sldChg chg="addSp delSp modSp mod">
        <pc:chgData name="Anselm Jonah Kirungi" userId="278af405-8025-4ddc-aac4-834d65a13040" providerId="ADAL" clId="{6847CC72-60F1-412B-A34C-B6BBED452B1F}" dt="2025-02-01T13:16:03.510" v="89" actId="26606"/>
        <pc:sldMkLst>
          <pc:docMk/>
          <pc:sldMk cId="1774917463" sldId="263"/>
        </pc:sldMkLst>
        <pc:spChg chg="mod">
          <ac:chgData name="Anselm Jonah Kirungi" userId="278af405-8025-4ddc-aac4-834d65a13040" providerId="ADAL" clId="{6847CC72-60F1-412B-A34C-B6BBED452B1F}" dt="2025-02-01T13:16:03.510" v="89" actId="26606"/>
          <ac:spMkLst>
            <pc:docMk/>
            <pc:sldMk cId="1774917463" sldId="263"/>
            <ac:spMk id="2" creationId="{D3F2AD01-612B-4A4A-3DEE-A8D211C1A1EB}"/>
          </ac:spMkLst>
        </pc:spChg>
        <pc:spChg chg="mod">
          <ac:chgData name="Anselm Jonah Kirungi" userId="278af405-8025-4ddc-aac4-834d65a13040" providerId="ADAL" clId="{6847CC72-60F1-412B-A34C-B6BBED452B1F}" dt="2025-02-01T13:16:03.510" v="89" actId="26606"/>
          <ac:spMkLst>
            <pc:docMk/>
            <pc:sldMk cId="1774917463" sldId="263"/>
            <ac:spMk id="3" creationId="{F4EE857C-F4B3-F070-306E-1229A24F4438}"/>
          </ac:spMkLst>
        </pc:spChg>
        <pc:spChg chg="mod">
          <ac:chgData name="Anselm Jonah Kirungi" userId="278af405-8025-4ddc-aac4-834d65a13040" providerId="ADAL" clId="{6847CC72-60F1-412B-A34C-B6BBED452B1F}" dt="2025-02-01T13:16:03.510" v="89" actId="26606"/>
          <ac:spMkLst>
            <pc:docMk/>
            <pc:sldMk cId="1774917463" sldId="263"/>
            <ac:spMk id="9" creationId="{6426C446-49BB-4223-02D6-A6401193C076}"/>
          </ac:spMkLst>
        </pc:spChg>
        <pc:spChg chg="del">
          <ac:chgData name="Anselm Jonah Kirungi" userId="278af405-8025-4ddc-aac4-834d65a13040" providerId="ADAL" clId="{6847CC72-60F1-412B-A34C-B6BBED452B1F}" dt="2025-02-01T13:16:03.510" v="89" actId="26606"/>
          <ac:spMkLst>
            <pc:docMk/>
            <pc:sldMk cId="1774917463" sldId="263"/>
            <ac:spMk id="16" creationId="{922081EA-7107-46FA-A893-B15086A74875}"/>
          </ac:spMkLst>
        </pc:spChg>
        <pc:spChg chg="add">
          <ac:chgData name="Anselm Jonah Kirungi" userId="278af405-8025-4ddc-aac4-834d65a13040" providerId="ADAL" clId="{6847CC72-60F1-412B-A34C-B6BBED452B1F}" dt="2025-02-01T13:16:03.510" v="89" actId="26606"/>
          <ac:spMkLst>
            <pc:docMk/>
            <pc:sldMk cId="1774917463" sldId="263"/>
            <ac:spMk id="22" creationId="{A6F4DB63-A191-45D9-8A53-9B18F8FE26C9}"/>
          </ac:spMkLst>
        </pc:spChg>
        <pc:spChg chg="add">
          <ac:chgData name="Anselm Jonah Kirungi" userId="278af405-8025-4ddc-aac4-834d65a13040" providerId="ADAL" clId="{6847CC72-60F1-412B-A34C-B6BBED452B1F}" dt="2025-02-01T13:16:03.510" v="89" actId="26606"/>
          <ac:spMkLst>
            <pc:docMk/>
            <pc:sldMk cId="1774917463" sldId="263"/>
            <ac:spMk id="24" creationId="{C0BB8E50-9569-495A-A548-A5AD50553F58}"/>
          </ac:spMkLst>
        </pc:spChg>
        <pc:spChg chg="add">
          <ac:chgData name="Anselm Jonah Kirungi" userId="278af405-8025-4ddc-aac4-834d65a13040" providerId="ADAL" clId="{6847CC72-60F1-412B-A34C-B6BBED452B1F}" dt="2025-02-01T13:16:03.510" v="89" actId="26606"/>
          <ac:spMkLst>
            <pc:docMk/>
            <pc:sldMk cId="1774917463" sldId="263"/>
            <ac:spMk id="26" creationId="{D6F26545-4582-4DBE-973B-ED1BC9CBD2E3}"/>
          </ac:spMkLst>
        </pc:spChg>
        <pc:picChg chg="del">
          <ac:chgData name="Anselm Jonah Kirungi" userId="278af405-8025-4ddc-aac4-834d65a13040" providerId="ADAL" clId="{6847CC72-60F1-412B-A34C-B6BBED452B1F}" dt="2025-02-01T12:57:17.982" v="23" actId="478"/>
          <ac:picMkLst>
            <pc:docMk/>
            <pc:sldMk cId="1774917463" sldId="263"/>
            <ac:picMk id="4" creationId="{7DC574E9-7BD8-995B-FBA3-DF1328D5AE00}"/>
          </ac:picMkLst>
        </pc:picChg>
        <pc:picChg chg="del">
          <ac:chgData name="Anselm Jonah Kirungi" userId="278af405-8025-4ddc-aac4-834d65a13040" providerId="ADAL" clId="{6847CC72-60F1-412B-A34C-B6BBED452B1F}" dt="2025-02-01T12:57:19.462" v="24" actId="478"/>
          <ac:picMkLst>
            <pc:docMk/>
            <pc:sldMk cId="1774917463" sldId="263"/>
            <ac:picMk id="5" creationId="{5EC275E6-7298-863F-3E9B-15F09EE38688}"/>
          </ac:picMkLst>
        </pc:picChg>
        <pc:picChg chg="add del mod">
          <ac:chgData name="Anselm Jonah Kirungi" userId="278af405-8025-4ddc-aac4-834d65a13040" providerId="ADAL" clId="{6847CC72-60F1-412B-A34C-B6BBED452B1F}" dt="2025-02-01T13:00:50.848" v="48" actId="478"/>
          <ac:picMkLst>
            <pc:docMk/>
            <pc:sldMk cId="1774917463" sldId="263"/>
            <ac:picMk id="6" creationId="{58FD2944-3CC7-CCF0-D1F8-2F7389DBEE91}"/>
          </ac:picMkLst>
        </pc:picChg>
        <pc:picChg chg="add del mod">
          <ac:chgData name="Anselm Jonah Kirungi" userId="278af405-8025-4ddc-aac4-834d65a13040" providerId="ADAL" clId="{6847CC72-60F1-412B-A34C-B6BBED452B1F}" dt="2025-02-01T13:00:52.523" v="49" actId="478"/>
          <ac:picMkLst>
            <pc:docMk/>
            <pc:sldMk cId="1774917463" sldId="263"/>
            <ac:picMk id="7" creationId="{5DD2EF6B-D077-BA70-0635-51865F918FC4}"/>
          </ac:picMkLst>
        </pc:picChg>
        <pc:picChg chg="add mod">
          <ac:chgData name="Anselm Jonah Kirungi" userId="278af405-8025-4ddc-aac4-834d65a13040" providerId="ADAL" clId="{6847CC72-60F1-412B-A34C-B6BBED452B1F}" dt="2025-02-01T13:00:54.523" v="50"/>
          <ac:picMkLst>
            <pc:docMk/>
            <pc:sldMk cId="1774917463" sldId="263"/>
            <ac:picMk id="11" creationId="{1272FB0D-7258-38AE-21AD-FA4E38D2AE01}"/>
          </ac:picMkLst>
        </pc:picChg>
        <pc:picChg chg="add del mod">
          <ac:chgData name="Anselm Jonah Kirungi" userId="278af405-8025-4ddc-aac4-834d65a13040" providerId="ADAL" clId="{6847CC72-60F1-412B-A34C-B6BBED452B1F}" dt="2025-02-01T13:15:53.948" v="88" actId="478"/>
          <ac:picMkLst>
            <pc:docMk/>
            <pc:sldMk cId="1774917463" sldId="263"/>
            <ac:picMk id="13" creationId="{700D7F22-E304-341A-13AC-BF134C93CD46}"/>
          </ac:picMkLst>
        </pc:picChg>
        <pc:picChg chg="add">
          <ac:chgData name="Anselm Jonah Kirungi" userId="278af405-8025-4ddc-aac4-834d65a13040" providerId="ADAL" clId="{6847CC72-60F1-412B-A34C-B6BBED452B1F}" dt="2025-02-01T13:16:03.510" v="89" actId="26606"/>
          <ac:picMkLst>
            <pc:docMk/>
            <pc:sldMk cId="1774917463" sldId="263"/>
            <ac:picMk id="28" creationId="{E47A6981-7EBF-4F2B-BD20-3124170BF88E}"/>
          </ac:picMkLst>
        </pc:picChg>
        <pc:picChg chg="add">
          <ac:chgData name="Anselm Jonah Kirungi" userId="278af405-8025-4ddc-aac4-834d65a13040" providerId="ADAL" clId="{6847CC72-60F1-412B-A34C-B6BBED452B1F}" dt="2025-02-01T13:16:03.510" v="89" actId="26606"/>
          <ac:picMkLst>
            <pc:docMk/>
            <pc:sldMk cId="1774917463" sldId="263"/>
            <ac:picMk id="32" creationId="{15E1159C-5B31-49A8-A933-C1179723C535}"/>
          </ac:picMkLst>
        </pc:picChg>
        <pc:picChg chg="add">
          <ac:chgData name="Anselm Jonah Kirungi" userId="278af405-8025-4ddc-aac4-834d65a13040" providerId="ADAL" clId="{6847CC72-60F1-412B-A34C-B6BBED452B1F}" dt="2025-02-01T13:16:03.510" v="89" actId="26606"/>
          <ac:picMkLst>
            <pc:docMk/>
            <pc:sldMk cId="1774917463" sldId="263"/>
            <ac:picMk id="34" creationId="{DA9BD01A-0D38-48EA-98E5-BB66386F39BC}"/>
          </ac:picMkLst>
        </pc:picChg>
      </pc:sldChg>
      <pc:sldChg chg="addSp delSp modSp mod setBg setClrOvrMap">
        <pc:chgData name="Anselm Jonah Kirungi" userId="278af405-8025-4ddc-aac4-834d65a13040" providerId="ADAL" clId="{6847CC72-60F1-412B-A34C-B6BBED452B1F}" dt="2025-02-01T13:16:16.835" v="91" actId="26606"/>
        <pc:sldMkLst>
          <pc:docMk/>
          <pc:sldMk cId="1401213810" sldId="264"/>
        </pc:sldMkLst>
        <pc:spChg chg="mod">
          <ac:chgData name="Anselm Jonah Kirungi" userId="278af405-8025-4ddc-aac4-834d65a13040" providerId="ADAL" clId="{6847CC72-60F1-412B-A34C-B6BBED452B1F}" dt="2025-02-01T13:16:16.835" v="91" actId="26606"/>
          <ac:spMkLst>
            <pc:docMk/>
            <pc:sldMk cId="1401213810" sldId="264"/>
            <ac:spMk id="3" creationId="{A6D75BFC-32EC-8BF4-0965-088CFB1816C1}"/>
          </ac:spMkLst>
        </pc:spChg>
        <pc:spChg chg="mod">
          <ac:chgData name="Anselm Jonah Kirungi" userId="278af405-8025-4ddc-aac4-834d65a13040" providerId="ADAL" clId="{6847CC72-60F1-412B-A34C-B6BBED452B1F}" dt="2025-02-01T13:16:16.835" v="91" actId="26606"/>
          <ac:spMkLst>
            <pc:docMk/>
            <pc:sldMk cId="1401213810" sldId="264"/>
            <ac:spMk id="9" creationId="{F6CD5288-D4CB-8CAF-4AE0-A1AAAEE955D1}"/>
          </ac:spMkLst>
        </pc:spChg>
        <pc:spChg chg="del">
          <ac:chgData name="Anselm Jonah Kirungi" userId="278af405-8025-4ddc-aac4-834d65a13040" providerId="ADAL" clId="{6847CC72-60F1-412B-A34C-B6BBED452B1F}" dt="2025-02-01T13:16:16.835" v="91" actId="26606"/>
          <ac:spMkLst>
            <pc:docMk/>
            <pc:sldMk cId="1401213810" sldId="264"/>
            <ac:spMk id="13" creationId="{44F95DE6-BC61-4DB8-97B8-E32959EA0E1D}"/>
          </ac:spMkLst>
        </pc:spChg>
        <pc:spChg chg="add">
          <ac:chgData name="Anselm Jonah Kirungi" userId="278af405-8025-4ddc-aac4-834d65a13040" providerId="ADAL" clId="{6847CC72-60F1-412B-A34C-B6BBED452B1F}" dt="2025-02-01T13:16:16.835" v="91" actId="26606"/>
          <ac:spMkLst>
            <pc:docMk/>
            <pc:sldMk cId="1401213810" sldId="264"/>
            <ac:spMk id="23" creationId="{F3FEA489-1EA0-424C-97B8-08CD755AF037}"/>
          </ac:spMkLst>
        </pc:spChg>
        <pc:spChg chg="add">
          <ac:chgData name="Anselm Jonah Kirungi" userId="278af405-8025-4ddc-aac4-834d65a13040" providerId="ADAL" clId="{6847CC72-60F1-412B-A34C-B6BBED452B1F}" dt="2025-02-01T13:16:16.835" v="91" actId="26606"/>
          <ac:spMkLst>
            <pc:docMk/>
            <pc:sldMk cId="1401213810" sldId="264"/>
            <ac:spMk id="25" creationId="{A2874DF7-8796-4B48-9F01-D080C2E7B81A}"/>
          </ac:spMkLst>
        </pc:spChg>
        <pc:spChg chg="add">
          <ac:chgData name="Anselm Jonah Kirungi" userId="278af405-8025-4ddc-aac4-834d65a13040" providerId="ADAL" clId="{6847CC72-60F1-412B-A34C-B6BBED452B1F}" dt="2025-02-01T13:16:16.835" v="91" actId="26606"/>
          <ac:spMkLst>
            <pc:docMk/>
            <pc:sldMk cId="1401213810" sldId="264"/>
            <ac:spMk id="27" creationId="{8F7FCF0A-437A-4E03-80EC-4F0D39919498}"/>
          </ac:spMkLst>
        </pc:spChg>
        <pc:picChg chg="del">
          <ac:chgData name="Anselm Jonah Kirungi" userId="278af405-8025-4ddc-aac4-834d65a13040" providerId="ADAL" clId="{6847CC72-60F1-412B-A34C-B6BBED452B1F}" dt="2025-02-01T12:57:27.381" v="26" actId="478"/>
          <ac:picMkLst>
            <pc:docMk/>
            <pc:sldMk cId="1401213810" sldId="264"/>
            <ac:picMk id="4" creationId="{937789F3-C3D6-9586-318F-E3E47A29005E}"/>
          </ac:picMkLst>
        </pc:picChg>
        <pc:picChg chg="del">
          <ac:chgData name="Anselm Jonah Kirungi" userId="278af405-8025-4ddc-aac4-834d65a13040" providerId="ADAL" clId="{6847CC72-60F1-412B-A34C-B6BBED452B1F}" dt="2025-02-01T12:57:28.855" v="27" actId="478"/>
          <ac:picMkLst>
            <pc:docMk/>
            <pc:sldMk cId="1401213810" sldId="264"/>
            <ac:picMk id="5" creationId="{5CD92575-0138-F789-3635-99B9E2064221}"/>
          </ac:picMkLst>
        </pc:picChg>
        <pc:picChg chg="add del mod">
          <ac:chgData name="Anselm Jonah Kirungi" userId="278af405-8025-4ddc-aac4-834d65a13040" providerId="ADAL" clId="{6847CC72-60F1-412B-A34C-B6BBED452B1F}" dt="2025-02-01T13:00:57.876" v="51" actId="478"/>
          <ac:picMkLst>
            <pc:docMk/>
            <pc:sldMk cId="1401213810" sldId="264"/>
            <ac:picMk id="6" creationId="{C5D4C128-F7A9-41D2-9AB6-21B49CE80099}"/>
          </ac:picMkLst>
        </pc:picChg>
        <pc:picChg chg="add del mod">
          <ac:chgData name="Anselm Jonah Kirungi" userId="278af405-8025-4ddc-aac4-834d65a13040" providerId="ADAL" clId="{6847CC72-60F1-412B-A34C-B6BBED452B1F}" dt="2025-02-01T13:00:59.805" v="52" actId="478"/>
          <ac:picMkLst>
            <pc:docMk/>
            <pc:sldMk cId="1401213810" sldId="264"/>
            <ac:picMk id="7" creationId="{FF4C66A2-789F-34F6-25FC-68DCF1DFB496}"/>
          </ac:picMkLst>
        </pc:picChg>
        <pc:picChg chg="add mod">
          <ac:chgData name="Anselm Jonah Kirungi" userId="278af405-8025-4ddc-aac4-834d65a13040" providerId="ADAL" clId="{6847CC72-60F1-412B-A34C-B6BBED452B1F}" dt="2025-02-01T13:01:01.899" v="53"/>
          <ac:picMkLst>
            <pc:docMk/>
            <pc:sldMk cId="1401213810" sldId="264"/>
            <ac:picMk id="11" creationId="{B6995E8A-F86E-D73C-3FB2-28F02BE930AA}"/>
          </ac:picMkLst>
        </pc:picChg>
        <pc:picChg chg="del">
          <ac:chgData name="Anselm Jonah Kirungi" userId="278af405-8025-4ddc-aac4-834d65a13040" providerId="ADAL" clId="{6847CC72-60F1-412B-A34C-B6BBED452B1F}" dt="2025-02-01T13:16:16.835" v="91" actId="26606"/>
          <ac:picMkLst>
            <pc:docMk/>
            <pc:sldMk cId="1401213810" sldId="264"/>
            <ac:picMk id="12" creationId="{CFF97C55-868F-4FDD-BD3C-D2F191796F43}"/>
          </ac:picMkLst>
        </pc:picChg>
        <pc:picChg chg="del">
          <ac:chgData name="Anselm Jonah Kirungi" userId="278af405-8025-4ddc-aac4-834d65a13040" providerId="ADAL" clId="{6847CC72-60F1-412B-A34C-B6BBED452B1F}" dt="2025-02-01T13:16:16.835" v="91" actId="26606"/>
          <ac:picMkLst>
            <pc:docMk/>
            <pc:sldMk cId="1401213810" sldId="264"/>
            <ac:picMk id="14" creationId="{69722FB9-EA01-42A6-96B2-185F5CC120DF}"/>
          </ac:picMkLst>
        </pc:picChg>
        <pc:picChg chg="del">
          <ac:chgData name="Anselm Jonah Kirungi" userId="278af405-8025-4ddc-aac4-834d65a13040" providerId="ADAL" clId="{6847CC72-60F1-412B-A34C-B6BBED452B1F}" dt="2025-02-01T13:16:16.835" v="91" actId="26606"/>
          <ac:picMkLst>
            <pc:docMk/>
            <pc:sldMk cId="1401213810" sldId="264"/>
            <ac:picMk id="15" creationId="{48D9C176-456B-4F71-AB87-9D14B8B3D1C1}"/>
          </ac:picMkLst>
        </pc:picChg>
        <pc:picChg chg="add del mod">
          <ac:chgData name="Anselm Jonah Kirungi" userId="278af405-8025-4ddc-aac4-834d65a13040" providerId="ADAL" clId="{6847CC72-60F1-412B-A34C-B6BBED452B1F}" dt="2025-02-01T13:16:10.784" v="90" actId="478"/>
          <ac:picMkLst>
            <pc:docMk/>
            <pc:sldMk cId="1401213810" sldId="264"/>
            <ac:picMk id="17" creationId="{B73A9F95-7676-86FA-66C5-8C456D1271FE}"/>
          </ac:picMkLst>
        </pc:picChg>
        <pc:picChg chg="add">
          <ac:chgData name="Anselm Jonah Kirungi" userId="278af405-8025-4ddc-aac4-834d65a13040" providerId="ADAL" clId="{6847CC72-60F1-412B-A34C-B6BBED452B1F}" dt="2025-02-01T13:16:16.835" v="91" actId="26606"/>
          <ac:picMkLst>
            <pc:docMk/>
            <pc:sldMk cId="1401213810" sldId="264"/>
            <ac:picMk id="29" creationId="{A57EAC40-E194-4BA7-A0FC-83528638F6F5}"/>
          </ac:picMkLst>
        </pc:picChg>
      </pc:sldChg>
      <pc:sldChg chg="new">
        <pc:chgData name="Anselm Jonah Kirungi" userId="278af405-8025-4ddc-aac4-834d65a13040" providerId="ADAL" clId="{6847CC72-60F1-412B-A34C-B6BBED452B1F}" dt="2025-02-01T13:17:38.879" v="92" actId="680"/>
        <pc:sldMkLst>
          <pc:docMk/>
          <pc:sldMk cId="1147400260" sldId="265"/>
        </pc:sldMkLst>
      </pc:sldChg>
      <pc:sldChg chg="addSp modSp del mod">
        <pc:chgData name="Anselm Jonah Kirungi" userId="278af405-8025-4ddc-aac4-834d65a13040" providerId="ADAL" clId="{6847CC72-60F1-412B-A34C-B6BBED452B1F}" dt="2025-02-01T12:57:41.417" v="29" actId="2696"/>
        <pc:sldMkLst>
          <pc:docMk/>
          <pc:sldMk cId="1705039952" sldId="265"/>
        </pc:sldMkLst>
        <pc:spChg chg="mod">
          <ac:chgData name="Anselm Jonah Kirungi" userId="278af405-8025-4ddc-aac4-834d65a13040" providerId="ADAL" clId="{6847CC72-60F1-412B-A34C-B6BBED452B1F}" dt="2025-02-01T12:55:28.821" v="4" actId="1076"/>
          <ac:spMkLst>
            <pc:docMk/>
            <pc:sldMk cId="1705039952" sldId="265"/>
            <ac:spMk id="2" creationId="{12B97BB3-4BC0-F78C-8E29-551B9C79A257}"/>
          </ac:spMkLst>
        </pc:spChg>
        <pc:spChg chg="add mod">
          <ac:chgData name="Anselm Jonah Kirungi" userId="278af405-8025-4ddc-aac4-834d65a13040" providerId="ADAL" clId="{6847CC72-60F1-412B-A34C-B6BBED452B1F}" dt="2025-02-01T12:55:28.821" v="4" actId="1076"/>
          <ac:spMkLst>
            <pc:docMk/>
            <pc:sldMk cId="1705039952" sldId="265"/>
            <ac:spMk id="13" creationId="{B063A594-847A-BE87-72E0-B17959390FDD}"/>
          </ac:spMkLst>
        </pc:spChg>
        <pc:spChg chg="add mod">
          <ac:chgData name="Anselm Jonah Kirungi" userId="278af405-8025-4ddc-aac4-834d65a13040" providerId="ADAL" clId="{6847CC72-60F1-412B-A34C-B6BBED452B1F}" dt="2025-02-01T12:55:28.821" v="4" actId="1076"/>
          <ac:spMkLst>
            <pc:docMk/>
            <pc:sldMk cId="1705039952" sldId="265"/>
            <ac:spMk id="14" creationId="{DCB1F537-FB23-AE8D-FBC8-9A6C71D499E0}"/>
          </ac:spMkLst>
        </pc:spChg>
        <pc:picChg chg="add mod">
          <ac:chgData name="Anselm Jonah Kirungi" userId="278af405-8025-4ddc-aac4-834d65a13040" providerId="ADAL" clId="{6847CC72-60F1-412B-A34C-B6BBED452B1F}" dt="2025-02-01T12:55:28.821" v="4" actId="1076"/>
          <ac:picMkLst>
            <pc:docMk/>
            <pc:sldMk cId="1705039952" sldId="265"/>
            <ac:picMk id="11" creationId="{8E2C348D-0174-E197-99FC-4B71D72C4958}"/>
          </ac:picMkLst>
        </pc:picChg>
        <pc:picChg chg="add mod">
          <ac:chgData name="Anselm Jonah Kirungi" userId="278af405-8025-4ddc-aac4-834d65a13040" providerId="ADAL" clId="{6847CC72-60F1-412B-A34C-B6BBED452B1F}" dt="2025-02-01T12:55:41.231" v="5" actId="1076"/>
          <ac:picMkLst>
            <pc:docMk/>
            <pc:sldMk cId="1705039952" sldId="265"/>
            <ac:picMk id="12" creationId="{4CA5BF02-4860-F4CF-0BCF-BA74B0C57ED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E94B047-F4FC-D262-7167-E7F2BF378F9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94478E3-CBF4-4FAB-41CD-14F0A09A17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6B5CE4-E0A3-400C-BAA9-AE29ACFF76D0}" type="datetimeFigureOut">
              <a:rPr lang="en-US" smtClean="0"/>
              <a:t>2/1/2025</a:t>
            </a:fld>
            <a:endParaRPr lang="en-US"/>
          </a:p>
        </p:txBody>
      </p:sp>
      <p:sp>
        <p:nvSpPr>
          <p:cNvPr id="4" name="Footer Placeholder 3">
            <a:extLst>
              <a:ext uri="{FF2B5EF4-FFF2-40B4-BE49-F238E27FC236}">
                <a16:creationId xmlns:a16="http://schemas.microsoft.com/office/drawing/2014/main" id="{CAE0EF64-CA3A-CDBB-F240-351B97B15FE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0451943-3B95-AC0A-0110-FB6FA033DFB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39946D9-145A-40F1-A9FA-9BA61674E8D1}" type="slidenum">
              <a:rPr lang="en-US" smtClean="0"/>
              <a:t>‹#›</a:t>
            </a:fld>
            <a:endParaRPr lang="en-US"/>
          </a:p>
        </p:txBody>
      </p:sp>
    </p:spTree>
    <p:extLst>
      <p:ext uri="{BB962C8B-B14F-4D97-AF65-F5344CB8AC3E}">
        <p14:creationId xmlns:p14="http://schemas.microsoft.com/office/powerpoint/2010/main" val="792828422"/>
      </p:ext>
    </p:extLst>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11.png>
</file>

<file path=ppt/media/image12.jpeg>
</file>

<file path=ppt/media/image13.jpg>
</file>

<file path=ppt/media/image14.jpg>
</file>

<file path=ppt/media/image15.jpeg>
</file>

<file path=ppt/media/image16.jpeg>
</file>

<file path=ppt/media/image17.jpeg>
</file>

<file path=ppt/media/image18.jpg>
</file>

<file path=ppt/media/image19.png>
</file>

<file path=ppt/media/image2.png>
</file>

<file path=ppt/media/image20.jpg>
</file>

<file path=ppt/media/image3.pn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DFE34A-95E4-44AC-A13C-D792646E6D31}" type="datetimeFigureOut">
              <a:rPr lang="en-US" smtClean="0"/>
              <a:t>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2F5977-51B1-4042-B4D3-C5680391E988}" type="slidenum">
              <a:rPr lang="en-US" smtClean="0"/>
              <a:t>‹#›</a:t>
            </a:fld>
            <a:endParaRPr lang="en-US"/>
          </a:p>
        </p:txBody>
      </p:sp>
    </p:spTree>
    <p:extLst>
      <p:ext uri="{BB962C8B-B14F-4D97-AF65-F5344CB8AC3E}">
        <p14:creationId xmlns:p14="http://schemas.microsoft.com/office/powerpoint/2010/main" val="3992653083"/>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8705B0D-0EAF-49B1-BC06-254EDB193496}" type="datetime1">
              <a:rPr lang="en-US" smtClean="0"/>
              <a:t>2/1/2025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227B26-034B-4CD1-AA37-12065AE09F62}" type="datetime1">
              <a:rPr lang="en-US" smtClean="0"/>
              <a:t>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11A0F70-E40E-4B59-A59F-C61376AA293D}" type="datetime1">
              <a:rPr lang="en-US" smtClean="0"/>
              <a:t>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E0F6101-E50B-45E9-854C-2BD6A995D451}" type="datetime1">
              <a:rPr lang="en-US" smtClean="0"/>
              <a:t>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ABFE899-FB48-4FD2-9DDD-D20A83B0F452}" type="datetime1">
              <a:rPr lang="en-US" smtClean="0"/>
              <a:t>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BE13629-062B-4DEA-8CF1-785C6E9B84A6}" type="datetime1">
              <a:rPr lang="en-US" smtClean="0"/>
              <a:t>2/1/2025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B4E68C2-2982-44F1-9235-737254D11A1E}" type="datetime1">
              <a:rPr lang="en-US" smtClean="0"/>
              <a:t>2/1/2025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AA10D8-08FF-46D3-8635-3FAF371FA767}" type="datetime1">
              <a:rPr lang="en-US" smtClean="0"/>
              <a:t>2/1/2025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31DE57-B661-4DAC-A989-9270AA7C82E0}" type="datetime1">
              <a:rPr lang="en-US" smtClean="0"/>
              <a:t>2/1/2025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62F666-D4AC-4677-8944-A92982F7C8EB}" type="datetime1">
              <a:rPr lang="en-US" smtClean="0"/>
              <a:t>2/1/2025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CE9A3E-945E-4BBA-B9C0-E48FABF38A4F}" type="datetime1">
              <a:rPr lang="en-US" smtClean="0"/>
              <a:t>2/1/2025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C8354B-B35B-440E-8576-C4C52A05BC32}" type="datetime1">
              <a:rPr lang="en-US" smtClean="0"/>
              <a:t>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DCB34C-AAF4-4319-9A94-F6AA2F969855}" type="datetime1">
              <a:rPr lang="en-US" smtClean="0"/>
              <a:t>2/1/2025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07BEDD7-089D-4126-BBEA-1FCD905748C9}" type="datetime1">
              <a:rPr lang="en-US" smtClean="0"/>
              <a:t>2/1/2025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26AB45CE-F1C3-4AF1-B06B-ACBE5714462A}" type="datetime1">
              <a:rPr lang="en-US" smtClean="0"/>
              <a:t>2/1/2025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BBCA80-01AD-46E8-B0B0-67215FB225E7}" type="datetime1">
              <a:rPr lang="en-US" smtClean="0"/>
              <a:t>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7E36DD7-C5A3-4473-85D6-66C336226334}" type="datetime1">
              <a:rPr lang="en-US" smtClean="0"/>
              <a:t>2/1/2025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940F607B-3888-4300-A070-E3F4D575BDE4}" type="datetime1">
              <a:rPr lang="en-US" smtClean="0"/>
              <a:t>2/1/2025</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6.JP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7.jpeg"/></Relationships>
</file>

<file path=ppt/slides/_rels/slide7.xml.rels><?xml version="1.0" encoding="UTF-8" standalone="yes"?>
<Relationships xmlns="http://schemas.openxmlformats.org/package/2006/relationships"><Relationship Id="rId3" Type="http://schemas.openxmlformats.org/officeDocument/2006/relationships/image" Target="../media/image18.jp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0.jp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E94ADDC-FBCA-4838-8D97-4B0770AFC1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3" name="Picture 2">
            <a:extLst>
              <a:ext uri="{FF2B5EF4-FFF2-40B4-BE49-F238E27FC236}">
                <a16:creationId xmlns:a16="http://schemas.microsoft.com/office/drawing/2014/main" id="{EDB06F6B-6027-4B19-829E-EEDE917268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B07A065-692E-4BA8-CA7A-7A85769BEBA3}"/>
              </a:ext>
            </a:extLst>
          </p:cNvPr>
          <p:cNvPicPr>
            <a:picLocks noChangeAspect="1"/>
          </p:cNvPicPr>
          <p:nvPr/>
        </p:nvPicPr>
        <p:blipFill>
          <a:blip r:embed="rId3"/>
          <a:stretch>
            <a:fillRect/>
          </a:stretch>
        </p:blipFill>
        <p:spPr>
          <a:xfrm>
            <a:off x="1686351" y="957486"/>
            <a:ext cx="3523397" cy="3285330"/>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026" name="Picture 2" descr="Aunua Global">
            <a:extLst>
              <a:ext uri="{FF2B5EF4-FFF2-40B4-BE49-F238E27FC236}">
                <a16:creationId xmlns:a16="http://schemas.microsoft.com/office/drawing/2014/main" id="{E890AC23-82EF-5FCA-3946-B6D452A3234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256020" y="1457599"/>
            <a:ext cx="5022206" cy="2285103"/>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pic>
        <p:nvPicPr>
          <p:cNvPr id="1035" name="Picture 1034">
            <a:extLst>
              <a:ext uri="{FF2B5EF4-FFF2-40B4-BE49-F238E27FC236}">
                <a16:creationId xmlns:a16="http://schemas.microsoft.com/office/drawing/2014/main" id="{F0CA11D6-C4F1-476E-8455-2C26DEDE94A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55478"/>
          <a:stretch/>
        </p:blipFill>
        <p:spPr>
          <a:xfrm>
            <a:off x="-2607" y="0"/>
            <a:ext cx="12192000" cy="3053351"/>
          </a:xfrm>
          <a:prstGeom prst="rect">
            <a:avLst/>
          </a:prstGeom>
        </p:spPr>
      </p:pic>
      <p:pic>
        <p:nvPicPr>
          <p:cNvPr id="1037" name="Picture 1036">
            <a:extLst>
              <a:ext uri="{FF2B5EF4-FFF2-40B4-BE49-F238E27FC236}">
                <a16:creationId xmlns:a16="http://schemas.microsoft.com/office/drawing/2014/main" id="{90717727-6E80-4D56-AF23-9E0AE1D5ADC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69764" t="46543"/>
          <a:stretch/>
        </p:blipFill>
        <p:spPr>
          <a:xfrm>
            <a:off x="8500434" y="3191932"/>
            <a:ext cx="3686351" cy="3666067"/>
          </a:xfrm>
          <a:prstGeom prst="rect">
            <a:avLst/>
          </a:prstGeom>
        </p:spPr>
      </p:pic>
      <p:sp>
        <p:nvSpPr>
          <p:cNvPr id="2" name="Title 1">
            <a:extLst>
              <a:ext uri="{FF2B5EF4-FFF2-40B4-BE49-F238E27FC236}">
                <a16:creationId xmlns:a16="http://schemas.microsoft.com/office/drawing/2014/main" id="{37573F93-609D-6D2B-1DBA-0A770120C65E}"/>
              </a:ext>
            </a:extLst>
          </p:cNvPr>
          <p:cNvSpPr>
            <a:spLocks noGrp="1"/>
          </p:cNvSpPr>
          <p:nvPr>
            <p:ph type="ctrTitle"/>
          </p:nvPr>
        </p:nvSpPr>
        <p:spPr>
          <a:xfrm>
            <a:off x="635211" y="4562855"/>
            <a:ext cx="10916365" cy="1137554"/>
          </a:xfrm>
        </p:spPr>
        <p:txBody>
          <a:bodyPr>
            <a:normAutofit/>
          </a:bodyPr>
          <a:lstStyle/>
          <a:p>
            <a:r>
              <a:rPr lang="en-US" dirty="0"/>
              <a:t>THE GMC –AUNUA CHAPTER</a:t>
            </a:r>
          </a:p>
        </p:txBody>
      </p:sp>
    </p:spTree>
    <p:extLst>
      <p:ext uri="{BB962C8B-B14F-4D97-AF65-F5344CB8AC3E}">
        <p14:creationId xmlns:p14="http://schemas.microsoft.com/office/powerpoint/2010/main" val="3598719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ACD31-FCB9-CF15-4B39-F58D9ECDC44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17E44FF-5E5D-11A0-A465-5A61E9AFB428}"/>
              </a:ext>
            </a:extLst>
          </p:cNvPr>
          <p:cNvSpPr>
            <a:spLocks noGrp="1"/>
          </p:cNvSpPr>
          <p:nvPr>
            <p:ph sz="quarter" idx="13"/>
          </p:nvPr>
        </p:nvSpPr>
        <p:spPr/>
        <p:txBody>
          <a:bodyPr/>
          <a:lstStyle/>
          <a:p>
            <a:endParaRPr lang="en-US"/>
          </a:p>
        </p:txBody>
      </p:sp>
    </p:spTree>
    <p:extLst>
      <p:ext uri="{BB962C8B-B14F-4D97-AF65-F5344CB8AC3E}">
        <p14:creationId xmlns:p14="http://schemas.microsoft.com/office/powerpoint/2010/main" val="1147400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446F2B05-D14A-46C1-B94D-81BAFA34CA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42156A5B-BDBE-F85C-1AE4-5A326101D68C}"/>
              </a:ext>
            </a:extLst>
          </p:cNvPr>
          <p:cNvPicPr>
            <a:picLocks noChangeAspect="1"/>
          </p:cNvPicPr>
          <p:nvPr/>
        </p:nvPicPr>
        <p:blipFill>
          <a:blip r:embed="rId2"/>
          <a:stretch>
            <a:fillRect/>
          </a:stretch>
        </p:blipFill>
        <p:spPr>
          <a:xfrm>
            <a:off x="643464" y="1553717"/>
            <a:ext cx="3995592" cy="3725619"/>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49" name="Picture 48">
            <a:extLst>
              <a:ext uri="{FF2B5EF4-FFF2-40B4-BE49-F238E27FC236}">
                <a16:creationId xmlns:a16="http://schemas.microsoft.com/office/drawing/2014/main" id="{DC21F734-A85A-4FEA-8CB8-6C72B8195C3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7D0E45D-3EBC-6723-BD4B-CFD7BB3BAEBA}"/>
              </a:ext>
            </a:extLst>
          </p:cNvPr>
          <p:cNvSpPr>
            <a:spLocks noGrp="1"/>
          </p:cNvSpPr>
          <p:nvPr>
            <p:ph type="title"/>
          </p:nvPr>
        </p:nvSpPr>
        <p:spPr>
          <a:xfrm>
            <a:off x="5282520" y="618517"/>
            <a:ext cx="5855416" cy="1596177"/>
          </a:xfrm>
        </p:spPr>
        <p:txBody>
          <a:bodyPr>
            <a:normAutofit/>
          </a:bodyPr>
          <a:lstStyle/>
          <a:p>
            <a:r>
              <a:rPr lang="en-US"/>
              <a:t>What we do</a:t>
            </a:r>
          </a:p>
        </p:txBody>
      </p:sp>
      <p:sp>
        <p:nvSpPr>
          <p:cNvPr id="3" name="Content Placeholder 2">
            <a:extLst>
              <a:ext uri="{FF2B5EF4-FFF2-40B4-BE49-F238E27FC236}">
                <a16:creationId xmlns:a16="http://schemas.microsoft.com/office/drawing/2014/main" id="{10BD0532-C3DD-F14F-9FD2-8E5C6B7CA8F6}"/>
              </a:ext>
            </a:extLst>
          </p:cNvPr>
          <p:cNvSpPr>
            <a:spLocks noGrp="1"/>
          </p:cNvSpPr>
          <p:nvPr>
            <p:ph sz="quarter" idx="13"/>
          </p:nvPr>
        </p:nvSpPr>
        <p:spPr>
          <a:xfrm>
            <a:off x="5282520" y="2367092"/>
            <a:ext cx="5855415" cy="3847444"/>
          </a:xfrm>
        </p:spPr>
        <p:txBody>
          <a:bodyPr>
            <a:normAutofit/>
          </a:bodyPr>
          <a:lstStyle/>
          <a:p>
            <a:r>
              <a:rPr lang="en-US" kern="100" cap="none" dirty="0">
                <a:effectLst/>
                <a:latin typeface="Aptos" panose="020B0004020202020204" pitchFamily="34" charset="0"/>
                <a:ea typeface="Aptos" panose="020B0004020202020204" pitchFamily="34" charset="0"/>
                <a:cs typeface="Times New Roman" panose="02020603050405020304" pitchFamily="18" charset="0"/>
              </a:rPr>
              <a:t>The GMC program is designed to empower women and young people from underserved communities, helping them become self-sustaining while fostering positive change within their communities. By equipping individuals with essential skills, knowledge, and leadership tools, we aim to create a ripple effect, where beneficiaries share what they’ve learned to uplift others, ultimately improving the overall well-being of the community.</a:t>
            </a:r>
          </a:p>
          <a:p>
            <a:pPr marL="0" indent="0">
              <a:buNone/>
            </a:pPr>
            <a:endParaRPr lang="en-US" dirty="0"/>
          </a:p>
        </p:txBody>
      </p:sp>
      <p:sp>
        <p:nvSpPr>
          <p:cNvPr id="13" name="Rectangle 3">
            <a:extLst>
              <a:ext uri="{FF2B5EF4-FFF2-40B4-BE49-F238E27FC236}">
                <a16:creationId xmlns:a16="http://schemas.microsoft.com/office/drawing/2014/main" id="{2DF4CC5D-1BE9-DEB5-96A5-3A963DD0BBE6}"/>
              </a:ext>
            </a:extLst>
          </p:cNvPr>
          <p:cNvSpPr>
            <a:spLocks noChangeArrowheads="1"/>
          </p:cNvSpPr>
          <p:nvPr/>
        </p:nvSpPr>
        <p:spPr bwMode="auto">
          <a:xfrm>
            <a:off x="8570976" y="601006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1" name="Rectangle 4">
            <a:extLst>
              <a:ext uri="{FF2B5EF4-FFF2-40B4-BE49-F238E27FC236}">
                <a16:creationId xmlns:a16="http://schemas.microsoft.com/office/drawing/2014/main" id="{B1DFDD94-57DC-7E71-9329-1FDBBB6A1633}"/>
              </a:ext>
            </a:extLst>
          </p:cNvPr>
          <p:cNvSpPr>
            <a:spLocks noChangeArrowheads="1"/>
          </p:cNvSpPr>
          <p:nvPr/>
        </p:nvSpPr>
        <p:spPr bwMode="auto">
          <a:xfrm>
            <a:off x="8570976" y="730546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chemeClr val="tx1"/>
                </a:solidFill>
                <a:effectLst/>
                <a:latin typeface="Aptos" panose="020B0004020202020204" pitchFamily="34" charset="0"/>
                <a:ea typeface="Aptos" panose="020B0004020202020204" pitchFamily="34" charset="0"/>
                <a:cs typeface="Times New Roman" panose="02020603050405020304" pitchFamily="18"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30" name="Picture 29" descr="Aunua Global">
            <a:extLst>
              <a:ext uri="{FF2B5EF4-FFF2-40B4-BE49-F238E27FC236}">
                <a16:creationId xmlns:a16="http://schemas.microsoft.com/office/drawing/2014/main" id="{79ED60BE-2A1A-8C9E-1655-F9876B1A97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flipV="1">
            <a:off x="10048157" y="6100660"/>
            <a:ext cx="1560576" cy="713740"/>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pic>
        <p:nvPicPr>
          <p:cNvPr id="32" name="Content Placeholder 3">
            <a:extLst>
              <a:ext uri="{FF2B5EF4-FFF2-40B4-BE49-F238E27FC236}">
                <a16:creationId xmlns:a16="http://schemas.microsoft.com/office/drawing/2014/main" id="{B48543B3-ACE3-CC24-3F60-2B8B06C1B7BF}"/>
              </a:ext>
            </a:extLst>
          </p:cNvPr>
          <p:cNvPicPr>
            <a:picLocks noChangeAspect="1"/>
          </p:cNvPicPr>
          <p:nvPr/>
        </p:nvPicPr>
        <p:blipFill>
          <a:blip r:embed="rId2"/>
          <a:stretch>
            <a:fillRect/>
          </a:stretch>
        </p:blipFill>
        <p:spPr>
          <a:xfrm>
            <a:off x="9083334" y="6071420"/>
            <a:ext cx="776814" cy="728345"/>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1921323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4" name="Rectangle 103">
            <a:extLst>
              <a:ext uri="{FF2B5EF4-FFF2-40B4-BE49-F238E27FC236}">
                <a16:creationId xmlns:a16="http://schemas.microsoft.com/office/drawing/2014/main" id="{7DABEFCB-0898-453F-A0D3-637F6C4C1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5" name="Picture 2">
            <a:extLst>
              <a:ext uri="{FF2B5EF4-FFF2-40B4-BE49-F238E27FC236}">
                <a16:creationId xmlns:a16="http://schemas.microsoft.com/office/drawing/2014/main" id="{F6742038-277A-41FB-9BF8-BD6B71469BC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group of people holding a certificate&#10;&#10;Description automatically generated">
            <a:extLst>
              <a:ext uri="{FF2B5EF4-FFF2-40B4-BE49-F238E27FC236}">
                <a16:creationId xmlns:a16="http://schemas.microsoft.com/office/drawing/2014/main" id="{FBEA6052-EE8B-3513-D945-7C6566CAC9CA}"/>
              </a:ext>
            </a:extLst>
          </p:cNvPr>
          <p:cNvPicPr>
            <a:picLocks noChangeAspect="1"/>
          </p:cNvPicPr>
          <p:nvPr/>
        </p:nvPicPr>
        <p:blipFill>
          <a:blip r:embed="rId3"/>
          <a:srcRect l="41212" r="10704" b="3"/>
          <a:stretch/>
        </p:blipFill>
        <p:spPr>
          <a:xfrm>
            <a:off x="2" y="10"/>
            <a:ext cx="2470174" cy="3428987"/>
          </a:xfrm>
          <a:prstGeom prst="rect">
            <a:avLst/>
          </a:prstGeom>
        </p:spPr>
      </p:pic>
      <p:pic>
        <p:nvPicPr>
          <p:cNvPr id="61" name="Picture 60">
            <a:extLst>
              <a:ext uri="{FF2B5EF4-FFF2-40B4-BE49-F238E27FC236}">
                <a16:creationId xmlns:a16="http://schemas.microsoft.com/office/drawing/2014/main" id="{40AC09F3-6B65-93AF-2C26-CDF544BB067C}"/>
              </a:ext>
            </a:extLst>
          </p:cNvPr>
          <p:cNvPicPr>
            <a:picLocks noChangeAspect="1"/>
          </p:cNvPicPr>
          <p:nvPr/>
        </p:nvPicPr>
        <p:blipFill>
          <a:blip r:embed="rId4"/>
          <a:srcRect l="21221" r="11808" b="2"/>
          <a:stretch/>
        </p:blipFill>
        <p:spPr>
          <a:xfrm>
            <a:off x="4974669" y="10"/>
            <a:ext cx="2509805" cy="3428987"/>
          </a:xfrm>
          <a:prstGeom prst="rect">
            <a:avLst/>
          </a:prstGeom>
        </p:spPr>
      </p:pic>
      <p:pic>
        <p:nvPicPr>
          <p:cNvPr id="15" name="Picture 14" descr="A group of people around a table&#10;&#10;Description automatically generated">
            <a:extLst>
              <a:ext uri="{FF2B5EF4-FFF2-40B4-BE49-F238E27FC236}">
                <a16:creationId xmlns:a16="http://schemas.microsoft.com/office/drawing/2014/main" id="{EBD3598B-7C9C-284E-BB53-0A5110F12DA3}"/>
              </a:ext>
            </a:extLst>
          </p:cNvPr>
          <p:cNvPicPr>
            <a:picLocks noChangeAspect="1"/>
          </p:cNvPicPr>
          <p:nvPr/>
        </p:nvPicPr>
        <p:blipFill>
          <a:blip r:embed="rId5"/>
          <a:srcRect l="24488" r="26656" b="3"/>
          <a:stretch/>
        </p:blipFill>
        <p:spPr>
          <a:xfrm>
            <a:off x="2547161" y="10"/>
            <a:ext cx="2509805" cy="3428987"/>
          </a:xfrm>
          <a:prstGeom prst="rect">
            <a:avLst/>
          </a:prstGeom>
        </p:spPr>
      </p:pic>
      <p:sp>
        <p:nvSpPr>
          <p:cNvPr id="106" name="Rectangle 105">
            <a:extLst>
              <a:ext uri="{FF2B5EF4-FFF2-40B4-BE49-F238E27FC236}">
                <a16:creationId xmlns:a16="http://schemas.microsoft.com/office/drawing/2014/main" id="{BFA2CB77-DBFC-4C4F-AD56-C993DF74D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70178" y="-3"/>
            <a:ext cx="82296" cy="3419856"/>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7761885C-DA79-4C6C-933A-FD7927B70F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4670" y="-3"/>
            <a:ext cx="82296" cy="3419856"/>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group of people standing together&#10;&#10;Description automatically generated">
            <a:extLst>
              <a:ext uri="{FF2B5EF4-FFF2-40B4-BE49-F238E27FC236}">
                <a16:creationId xmlns:a16="http://schemas.microsoft.com/office/drawing/2014/main" id="{C78CDD7F-CE15-DAAE-1481-48F6777E46A2}"/>
              </a:ext>
            </a:extLst>
          </p:cNvPr>
          <p:cNvPicPr>
            <a:picLocks noChangeAspect="1"/>
          </p:cNvPicPr>
          <p:nvPr/>
        </p:nvPicPr>
        <p:blipFill>
          <a:blip r:embed="rId6"/>
          <a:srcRect t="18086" r="1" b="13229"/>
          <a:stretch/>
        </p:blipFill>
        <p:spPr>
          <a:xfrm>
            <a:off x="1" y="3428998"/>
            <a:ext cx="7479157" cy="3429001"/>
          </a:xfrm>
          <a:prstGeom prst="rect">
            <a:avLst/>
          </a:prstGeom>
        </p:spPr>
      </p:pic>
      <p:cxnSp>
        <p:nvCxnSpPr>
          <p:cNvPr id="108" name="Straight Connector 107">
            <a:extLst>
              <a:ext uri="{FF2B5EF4-FFF2-40B4-BE49-F238E27FC236}">
                <a16:creationId xmlns:a16="http://schemas.microsoft.com/office/drawing/2014/main" id="{3F695222-9173-4081-8FF3-DDD103C027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87" y="3429000"/>
            <a:ext cx="7421138" cy="1"/>
          </a:xfrm>
          <a:prstGeom prst="line">
            <a:avLst/>
          </a:prstGeom>
          <a:ln w="82550" cap="sq">
            <a:solidFill>
              <a:srgbClr val="D9D9D9"/>
            </a:solidFill>
            <a:miter lim="800000"/>
          </a:ln>
          <a:scene3d>
            <a:camera prst="orthographicFront"/>
            <a:lightRig rig="threePt" dir="t">
              <a:rot lat="0" lon="0" rev="2700000"/>
            </a:lightRig>
          </a:scene3d>
          <a:sp3d contourW="6350">
            <a:bevelT h="38100"/>
            <a:contourClr>
              <a:srgbClr val="BFBFBF"/>
            </a:contourClr>
          </a:sp3d>
        </p:spPr>
        <p:style>
          <a:lnRef idx="1">
            <a:schemeClr val="accent1"/>
          </a:lnRef>
          <a:fillRef idx="0">
            <a:schemeClr val="accent1"/>
          </a:fillRef>
          <a:effectRef idx="0">
            <a:schemeClr val="accent1"/>
          </a:effectRef>
          <a:fontRef idx="minor">
            <a:schemeClr val="tx1"/>
          </a:fontRef>
        </p:style>
      </p:cxnSp>
      <p:sp>
        <p:nvSpPr>
          <p:cNvPr id="109" name="Rectangle 108">
            <a:extLst>
              <a:ext uri="{FF2B5EF4-FFF2-40B4-BE49-F238E27FC236}">
                <a16:creationId xmlns:a16="http://schemas.microsoft.com/office/drawing/2014/main" id="{79B78619-932E-485B-A7FF-3FC494190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0" name="Picture 109">
            <a:extLst>
              <a:ext uri="{FF2B5EF4-FFF2-40B4-BE49-F238E27FC236}">
                <a16:creationId xmlns:a16="http://schemas.microsoft.com/office/drawing/2014/main" id="{D7B93D53-3940-4F3A-8CDD-93E4C99618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F040099-8A2C-12E2-A4BC-0534995394CB}"/>
              </a:ext>
            </a:extLst>
          </p:cNvPr>
          <p:cNvSpPr>
            <a:spLocks noGrp="1"/>
          </p:cNvSpPr>
          <p:nvPr>
            <p:ph type="title"/>
          </p:nvPr>
        </p:nvSpPr>
        <p:spPr>
          <a:xfrm>
            <a:off x="8196408" y="640831"/>
            <a:ext cx="3352128" cy="1573863"/>
          </a:xfrm>
        </p:spPr>
        <p:txBody>
          <a:bodyPr>
            <a:normAutofit/>
          </a:bodyPr>
          <a:lstStyle/>
          <a:p>
            <a:pPr algn="l"/>
            <a:r>
              <a:rPr lang="en-US" sz="2000" b="1" kern="100">
                <a:effectLst/>
                <a:latin typeface="Aptos" panose="020B0004020202020204" pitchFamily="34" charset="0"/>
                <a:ea typeface="Aptos" panose="020B0004020202020204" pitchFamily="34" charset="0"/>
                <a:cs typeface="Times New Roman" panose="02020603050405020304" pitchFamily="18" charset="0"/>
              </a:rPr>
              <a:t>Empowering Individuals Through Education and Mentorship</a:t>
            </a:r>
            <a:br>
              <a:rPr lang="en-US" sz="2000" kern="100">
                <a:effectLst/>
                <a:latin typeface="Aptos" panose="020B0004020202020204" pitchFamily="34" charset="0"/>
                <a:ea typeface="Aptos" panose="020B0004020202020204" pitchFamily="34" charset="0"/>
                <a:cs typeface="Times New Roman" panose="02020603050405020304" pitchFamily="18" charset="0"/>
              </a:rPr>
            </a:br>
            <a:endParaRPr lang="en-US" sz="2000"/>
          </a:p>
        </p:txBody>
      </p:sp>
      <p:sp>
        <p:nvSpPr>
          <p:cNvPr id="3" name="Content Placeholder 2">
            <a:extLst>
              <a:ext uri="{FF2B5EF4-FFF2-40B4-BE49-F238E27FC236}">
                <a16:creationId xmlns:a16="http://schemas.microsoft.com/office/drawing/2014/main" id="{3411ACB7-1C50-224D-39E9-44AD3A27D2DB}"/>
              </a:ext>
            </a:extLst>
          </p:cNvPr>
          <p:cNvSpPr>
            <a:spLocks noGrp="1"/>
          </p:cNvSpPr>
          <p:nvPr>
            <p:ph sz="quarter" idx="13"/>
          </p:nvPr>
        </p:nvSpPr>
        <p:spPr>
          <a:xfrm>
            <a:off x="8196408" y="2367092"/>
            <a:ext cx="3352128" cy="3881309"/>
          </a:xfrm>
        </p:spPr>
        <p:txBody>
          <a:bodyPr>
            <a:normAutofit/>
          </a:bodyPr>
          <a:lstStyle/>
          <a:p>
            <a:pPr>
              <a:lnSpc>
                <a:spcPct val="110000"/>
              </a:lnSpc>
            </a:pPr>
            <a:r>
              <a:rPr lang="en-US" sz="1200" kern="100" cap="none">
                <a:effectLst/>
                <a:latin typeface="Aptos" panose="020B0004020202020204" pitchFamily="34" charset="0"/>
                <a:ea typeface="Aptos" panose="020B0004020202020204" pitchFamily="34" charset="0"/>
                <a:cs typeface="Times New Roman" panose="02020603050405020304" pitchFamily="18" charset="0"/>
              </a:rPr>
              <a:t>Our initiative, launched in 2024, began with the first cohort of GMC founders—five committed partners—who underwent a two-month mentorship program focused on leadership and public management. These pioneers played a crucial role in the program’s self-replication, sharing their acquired knowledge with a second cohort of 12 partners. Over two months, these partners participated in hybrid mentorship sessions, which included both virtual and in-person training, preparing them to become change agents in their communities. They graduated in may 2024, fully equipped to drive positive impact.</a:t>
            </a:r>
          </a:p>
          <a:p>
            <a:pPr>
              <a:lnSpc>
                <a:spcPct val="110000"/>
              </a:lnSpc>
            </a:pPr>
            <a:endParaRPr lang="en-US" sz="1200"/>
          </a:p>
        </p:txBody>
      </p:sp>
      <p:pic>
        <p:nvPicPr>
          <p:cNvPr id="23" name="Picture 22" descr="Aunua Global">
            <a:extLst>
              <a:ext uri="{FF2B5EF4-FFF2-40B4-BE49-F238E27FC236}">
                <a16:creationId xmlns:a16="http://schemas.microsoft.com/office/drawing/2014/main" id="{0196FFDB-1C44-D589-3E75-4B170F48AB6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bwMode="auto">
          <a:xfrm flipV="1">
            <a:off x="9895757" y="5948260"/>
            <a:ext cx="1560576" cy="713740"/>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8434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B40FCD49-2060-48B9-8212-8A5F1DF47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4" name="Picture 13">
            <a:extLst>
              <a:ext uri="{FF2B5EF4-FFF2-40B4-BE49-F238E27FC236}">
                <a16:creationId xmlns:a16="http://schemas.microsoft.com/office/drawing/2014/main" id="{CF7201A0-4873-B61E-2346-2FE056933BFB}"/>
              </a:ext>
            </a:extLst>
          </p:cNvPr>
          <p:cNvPicPr>
            <a:picLocks noChangeAspect="1"/>
          </p:cNvPicPr>
          <p:nvPr/>
        </p:nvPicPr>
        <p:blipFill>
          <a:blip r:embed="rId2">
            <a:alphaModFix amt="35000"/>
          </a:blip>
          <a:srcRect l="2876" r="21864" b="-1"/>
          <a:stretch/>
        </p:blipFill>
        <p:spPr>
          <a:xfrm>
            <a:off x="-2" y="-1"/>
            <a:ext cx="7534655" cy="6858000"/>
          </a:xfrm>
          <a:prstGeom prst="rect">
            <a:avLst/>
          </a:prstGeom>
        </p:spPr>
      </p:pic>
      <p:pic>
        <p:nvPicPr>
          <p:cNvPr id="16" name="Picture 15">
            <a:extLst>
              <a:ext uri="{FF2B5EF4-FFF2-40B4-BE49-F238E27FC236}">
                <a16:creationId xmlns:a16="http://schemas.microsoft.com/office/drawing/2014/main" id="{5CFFAAE6-5BFB-31BF-23EB-9AF8707B7F39}"/>
              </a:ext>
            </a:extLst>
          </p:cNvPr>
          <p:cNvPicPr>
            <a:picLocks noChangeAspect="1"/>
          </p:cNvPicPr>
          <p:nvPr/>
        </p:nvPicPr>
        <p:blipFill>
          <a:blip r:embed="rId3">
            <a:alphaModFix amt="35000"/>
          </a:blip>
          <a:srcRect l="26433" r="19238" b="-1"/>
          <a:stretch/>
        </p:blipFill>
        <p:spPr>
          <a:xfrm>
            <a:off x="7534656" y="-1"/>
            <a:ext cx="4657344" cy="3429000"/>
          </a:xfrm>
          <a:prstGeom prst="rect">
            <a:avLst/>
          </a:prstGeom>
        </p:spPr>
      </p:pic>
      <p:pic>
        <p:nvPicPr>
          <p:cNvPr id="5" name="Picture 4" descr="Colorful carved figures of humans">
            <a:extLst>
              <a:ext uri="{FF2B5EF4-FFF2-40B4-BE49-F238E27FC236}">
                <a16:creationId xmlns:a16="http://schemas.microsoft.com/office/drawing/2014/main" id="{F3CE6924-B235-5C2C-C388-115D2A685C4F}"/>
              </a:ext>
            </a:extLst>
          </p:cNvPr>
          <p:cNvPicPr>
            <a:picLocks noChangeAspect="1"/>
          </p:cNvPicPr>
          <p:nvPr/>
        </p:nvPicPr>
        <p:blipFill>
          <a:blip r:embed="rId4">
            <a:alphaModFix amt="35000"/>
          </a:blip>
          <a:srcRect l="1858" r="1372" b="3"/>
          <a:stretch/>
        </p:blipFill>
        <p:spPr>
          <a:xfrm>
            <a:off x="7534653" y="3429000"/>
            <a:ext cx="4657347" cy="3429001"/>
          </a:xfrm>
          <a:prstGeom prst="rect">
            <a:avLst/>
          </a:prstGeom>
        </p:spPr>
      </p:pic>
      <p:pic>
        <p:nvPicPr>
          <p:cNvPr id="30" name="Picture 29">
            <a:extLst>
              <a:ext uri="{FF2B5EF4-FFF2-40B4-BE49-F238E27FC236}">
                <a16:creationId xmlns:a16="http://schemas.microsoft.com/office/drawing/2014/main" id="{83A45DCD-B5FB-4A86-88D2-91088C7FFC5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1398466F-F0DD-3DDC-E5BD-E6F1BE4D7A76}"/>
              </a:ext>
            </a:extLst>
          </p:cNvPr>
          <p:cNvSpPr>
            <a:spLocks noGrp="1"/>
          </p:cNvSpPr>
          <p:nvPr>
            <p:ph sz="quarter" idx="13"/>
          </p:nvPr>
        </p:nvSpPr>
        <p:spPr>
          <a:xfrm>
            <a:off x="913774" y="2367092"/>
            <a:ext cx="10363826" cy="3424107"/>
          </a:xfrm>
        </p:spPr>
        <p:txBody>
          <a:bodyPr>
            <a:normAutofit/>
          </a:bodyPr>
          <a:lstStyle/>
          <a:p>
            <a:r>
              <a:rPr lang="en-US" kern="100" cap="none" dirty="0">
                <a:effectLst/>
                <a:latin typeface="Aptos" panose="020B0004020202020204" pitchFamily="34" charset="0"/>
                <a:ea typeface="Aptos" panose="020B0004020202020204" pitchFamily="34" charset="0"/>
                <a:cs typeface="Times New Roman" panose="02020603050405020304" pitchFamily="18" charset="0"/>
              </a:rPr>
              <a:t>The core values of the program revolve around influence, character, personal growth, problem-solving and creating meaningful change. These values directly contribute to the well-being of individuals and the broader community. We believe that every person, regardless of their background, has valuable ideas that can contribute to both their personal well-being and that of their community. This belief is what fuels our drive for empowerment, sustainability, and social equity.</a:t>
            </a:r>
          </a:p>
          <a:p>
            <a:endParaRPr lang="en-US" dirty="0"/>
          </a:p>
        </p:txBody>
      </p:sp>
      <p:sp>
        <p:nvSpPr>
          <p:cNvPr id="2" name="Title 1">
            <a:extLst>
              <a:ext uri="{FF2B5EF4-FFF2-40B4-BE49-F238E27FC236}">
                <a16:creationId xmlns:a16="http://schemas.microsoft.com/office/drawing/2014/main" id="{E77559D2-DF51-C1FC-CA4B-0ED2DD85CA84}"/>
              </a:ext>
            </a:extLst>
          </p:cNvPr>
          <p:cNvSpPr>
            <a:spLocks noGrp="1"/>
          </p:cNvSpPr>
          <p:nvPr>
            <p:ph type="title"/>
          </p:nvPr>
        </p:nvSpPr>
        <p:spPr>
          <a:xfrm>
            <a:off x="913775" y="618517"/>
            <a:ext cx="10364451" cy="1596177"/>
          </a:xfrm>
        </p:spPr>
        <p:txBody>
          <a:bodyPr>
            <a:normAutofit/>
          </a:bodyPr>
          <a:lstStyle/>
          <a:p>
            <a:r>
              <a:rPr lang="en-US" b="1" kern="100">
                <a:effectLst/>
                <a:latin typeface="Aptos" panose="020B0004020202020204" pitchFamily="34" charset="0"/>
                <a:ea typeface="Aptos" panose="020B0004020202020204" pitchFamily="34" charset="0"/>
                <a:cs typeface="Times New Roman" panose="02020603050405020304" pitchFamily="18" charset="0"/>
              </a:rPr>
              <a:t>Core Values and Holistic Development</a:t>
            </a:r>
            <a:br>
              <a:rPr lang="en-US" kern="100">
                <a:effectLst/>
                <a:latin typeface="Aptos" panose="020B0004020202020204" pitchFamily="34" charset="0"/>
                <a:ea typeface="Aptos" panose="020B0004020202020204" pitchFamily="34" charset="0"/>
                <a:cs typeface="Times New Roman" panose="02020603050405020304" pitchFamily="18" charset="0"/>
              </a:rPr>
            </a:br>
            <a:endParaRPr lang="en-US" dirty="0"/>
          </a:p>
        </p:txBody>
      </p:sp>
      <p:pic>
        <p:nvPicPr>
          <p:cNvPr id="8" name="Picture 7" descr="Aunua Global">
            <a:extLst>
              <a:ext uri="{FF2B5EF4-FFF2-40B4-BE49-F238E27FC236}">
                <a16:creationId xmlns:a16="http://schemas.microsoft.com/office/drawing/2014/main" id="{CB6CA7EA-B66F-B0BA-9BBB-C53DF21754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bwMode="auto">
          <a:xfrm flipV="1">
            <a:off x="9895757" y="5948260"/>
            <a:ext cx="1560576" cy="713740"/>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250576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2F772BBB-AC5B-4176-964F-FC1408495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EB92646B-C627-4FC0-94BF-C6978D15FDD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person standing in front of a podium with his hand up&#10;&#10;Description automatically generated">
            <a:extLst>
              <a:ext uri="{FF2B5EF4-FFF2-40B4-BE49-F238E27FC236}">
                <a16:creationId xmlns:a16="http://schemas.microsoft.com/office/drawing/2014/main" id="{1D6F2493-B812-0C51-B66C-03A70C3447FD}"/>
              </a:ext>
            </a:extLst>
          </p:cNvPr>
          <p:cNvPicPr>
            <a:picLocks noChangeAspect="1"/>
          </p:cNvPicPr>
          <p:nvPr/>
        </p:nvPicPr>
        <p:blipFill>
          <a:blip r:embed="rId3"/>
          <a:srcRect l="5481" r="23425" b="-1"/>
          <a:stretch/>
        </p:blipFill>
        <p:spPr>
          <a:xfrm>
            <a:off x="20" y="10"/>
            <a:ext cx="6094391" cy="6857990"/>
          </a:xfrm>
          <a:prstGeom prst="rect">
            <a:avLst/>
          </a:prstGeom>
          <a:scene3d>
            <a:camera prst="orthographicFront"/>
            <a:lightRig rig="threePt" dir="t">
              <a:rot lat="0" lon="0" rev="2700000"/>
            </a:lightRig>
          </a:scene3d>
          <a:sp3d contourW="6350">
            <a:bevelT h="38100"/>
            <a:contourClr>
              <a:srgbClr val="C0C0C0"/>
            </a:contourClr>
          </a:sp3d>
        </p:spPr>
      </p:pic>
      <p:pic>
        <p:nvPicPr>
          <p:cNvPr id="27" name="Picture 26" descr="A group of people sitting under a tree&#10;&#10;Description automatically generated">
            <a:extLst>
              <a:ext uri="{FF2B5EF4-FFF2-40B4-BE49-F238E27FC236}">
                <a16:creationId xmlns:a16="http://schemas.microsoft.com/office/drawing/2014/main" id="{992B875E-4DDF-12B2-8CFC-8E708CC6FC0A}"/>
              </a:ext>
            </a:extLst>
          </p:cNvPr>
          <p:cNvPicPr>
            <a:picLocks noChangeAspect="1"/>
          </p:cNvPicPr>
          <p:nvPr/>
        </p:nvPicPr>
        <p:blipFill>
          <a:blip r:embed="rId4"/>
          <a:srcRect l="5547" r="5364"/>
          <a:stretch/>
        </p:blipFill>
        <p:spPr>
          <a:xfrm>
            <a:off x="6097589" y="10"/>
            <a:ext cx="6094411" cy="6857990"/>
          </a:xfrm>
          <a:prstGeom prst="rect">
            <a:avLst/>
          </a:prstGeom>
        </p:spPr>
      </p:pic>
      <p:pic>
        <p:nvPicPr>
          <p:cNvPr id="74" name="Picture 73">
            <a:extLst>
              <a:ext uri="{FF2B5EF4-FFF2-40B4-BE49-F238E27FC236}">
                <a16:creationId xmlns:a16="http://schemas.microsoft.com/office/drawing/2014/main" id="{03F14AAE-992B-41ED-9CD3-170DA06876A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5" name="Rounded Rectangle 14">
            <a:extLst>
              <a:ext uri="{FF2B5EF4-FFF2-40B4-BE49-F238E27FC236}">
                <a16:creationId xmlns:a16="http://schemas.microsoft.com/office/drawing/2014/main" id="{D6AE54D4-ED06-4438-8933-AAF264108B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038226" y="819150"/>
            <a:ext cx="10037605" cy="4972049"/>
          </a:xfrm>
          <a:prstGeom prst="roundRect">
            <a:avLst>
              <a:gd name="adj" fmla="val 4333"/>
            </a:avLst>
          </a:prstGeom>
          <a:solidFill>
            <a:srgbClr val="000001">
              <a:alpha val="85098"/>
            </a:srgbClr>
          </a:solidFill>
          <a:ln w="82550">
            <a:solidFill>
              <a:srgbClr val="EAEAEA"/>
            </a:solidFill>
          </a:ln>
          <a:scene3d>
            <a:camera prst="orthographicFront"/>
            <a:lightRig rig="threePt" dir="t"/>
          </a:scene3d>
          <a:sp3d contourW="6350">
            <a:bevelT h="38100"/>
            <a:contourClr>
              <a:srgbClr val="C0C0C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7EFD24-D132-FD2D-5056-7810D4659373}"/>
              </a:ext>
            </a:extLst>
          </p:cNvPr>
          <p:cNvSpPr>
            <a:spLocks noGrp="1"/>
          </p:cNvSpPr>
          <p:nvPr>
            <p:ph type="title"/>
          </p:nvPr>
        </p:nvSpPr>
        <p:spPr>
          <a:xfrm>
            <a:off x="1170039" y="943897"/>
            <a:ext cx="9743767" cy="1270797"/>
          </a:xfrm>
        </p:spPr>
        <p:txBody>
          <a:bodyPr>
            <a:normAutofit/>
          </a:bodyPr>
          <a:lstStyle/>
          <a:p>
            <a:r>
              <a:rPr lang="en-US" sz="2800" b="1" kern="100">
                <a:solidFill>
                  <a:srgbClr val="FFFFFF"/>
                </a:solidFill>
                <a:effectLst/>
                <a:latin typeface="Aptos" panose="020B0004020202020204" pitchFamily="34" charset="0"/>
                <a:ea typeface="Aptos" panose="020B0004020202020204" pitchFamily="34" charset="0"/>
                <a:cs typeface="Times New Roman" panose="02020603050405020304" pitchFamily="18" charset="0"/>
              </a:rPr>
              <a:t>Entrepreneurship and Economic Empowerment</a:t>
            </a:r>
            <a:br>
              <a:rPr lang="en-US" sz="2800" kern="100">
                <a:solidFill>
                  <a:srgbClr val="FFFFFF"/>
                </a:solidFill>
                <a:effectLst/>
                <a:latin typeface="Aptos" panose="020B0004020202020204" pitchFamily="34" charset="0"/>
                <a:ea typeface="Aptos" panose="020B0004020202020204" pitchFamily="34" charset="0"/>
                <a:cs typeface="Times New Roman" panose="02020603050405020304" pitchFamily="18" charset="0"/>
              </a:rPr>
            </a:br>
            <a:endParaRPr lang="en-US" sz="2800">
              <a:solidFill>
                <a:srgbClr val="FFFFFF"/>
              </a:solidFill>
            </a:endParaRPr>
          </a:p>
        </p:txBody>
      </p:sp>
      <p:sp>
        <p:nvSpPr>
          <p:cNvPr id="3" name="Content Placeholder 2">
            <a:extLst>
              <a:ext uri="{FF2B5EF4-FFF2-40B4-BE49-F238E27FC236}">
                <a16:creationId xmlns:a16="http://schemas.microsoft.com/office/drawing/2014/main" id="{32BC88D2-C2ED-FCC6-0AD5-66B19196C1EE}"/>
              </a:ext>
            </a:extLst>
          </p:cNvPr>
          <p:cNvSpPr>
            <a:spLocks noGrp="1"/>
          </p:cNvSpPr>
          <p:nvPr>
            <p:ph sz="quarter" idx="13"/>
          </p:nvPr>
        </p:nvSpPr>
        <p:spPr>
          <a:xfrm>
            <a:off x="1170039" y="2367093"/>
            <a:ext cx="9743768" cy="3266792"/>
          </a:xfrm>
        </p:spPr>
        <p:txBody>
          <a:bodyPr>
            <a:normAutofit/>
          </a:bodyPr>
          <a:lstStyle/>
          <a:p>
            <a:r>
              <a:rPr lang="en-US" sz="1900" kern="100" cap="none">
                <a:solidFill>
                  <a:srgbClr val="FFFFFF"/>
                </a:solidFill>
                <a:effectLst/>
                <a:latin typeface="Aptos" panose="020B0004020202020204" pitchFamily="34" charset="0"/>
                <a:ea typeface="Aptos" panose="020B0004020202020204" pitchFamily="34" charset="0"/>
                <a:cs typeface="Times New Roman" panose="02020603050405020304" pitchFamily="18" charset="0"/>
              </a:rPr>
              <a:t>To further broaden the program’s impact, we have expanded our focus to include entrepreneurship and sexual reproductive health, both essential aspects of improving the target groups' quality of life. The entrepreneurship component provides participants with crucial financial literacy skills, including savings, capital funds, income management, return on investment, and market dynamics plus digital entrepreneurship. This equips them to engage in economic activities that can enhance their livelihoods, unlocking new opportunities for financial independence. Additionally, we encourage creative pursuits such as arts and crafts, writing, music composition, singing, acting, production, fashion, make up, agriculture among others which can also serve as possible income streams.</a:t>
            </a:r>
          </a:p>
          <a:p>
            <a:endParaRPr lang="en-US" sz="1900">
              <a:solidFill>
                <a:srgbClr val="FFFFFF"/>
              </a:solidFill>
            </a:endParaRPr>
          </a:p>
        </p:txBody>
      </p:sp>
      <p:pic>
        <p:nvPicPr>
          <p:cNvPr id="15" name="Picture 14" descr="Aunua Global">
            <a:extLst>
              <a:ext uri="{FF2B5EF4-FFF2-40B4-BE49-F238E27FC236}">
                <a16:creationId xmlns:a16="http://schemas.microsoft.com/office/drawing/2014/main" id="{17C812DB-AA19-74E6-A235-C4B6EBF870B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bwMode="auto">
          <a:xfrm flipV="1">
            <a:off x="9895757" y="5948260"/>
            <a:ext cx="1560576" cy="713740"/>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4361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B40FCD49-2060-48B9-8212-8A5F1DF47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20" name="Picture 19" descr="A group of people sitting in a circle&#10;&#10;Description automatically generated">
            <a:extLst>
              <a:ext uri="{FF2B5EF4-FFF2-40B4-BE49-F238E27FC236}">
                <a16:creationId xmlns:a16="http://schemas.microsoft.com/office/drawing/2014/main" id="{62E8E8ED-9C16-7231-FB35-9D29CB16FE83}"/>
              </a:ext>
            </a:extLst>
          </p:cNvPr>
          <p:cNvPicPr>
            <a:picLocks noChangeAspect="1"/>
          </p:cNvPicPr>
          <p:nvPr/>
        </p:nvPicPr>
        <p:blipFill>
          <a:blip r:embed="rId2">
            <a:alphaModFix amt="35000"/>
          </a:blip>
          <a:srcRect r="2" b="3173"/>
          <a:stretch/>
        </p:blipFill>
        <p:spPr>
          <a:xfrm>
            <a:off x="-2" y="-1"/>
            <a:ext cx="7534655" cy="6858000"/>
          </a:xfrm>
          <a:prstGeom prst="rect">
            <a:avLst/>
          </a:prstGeom>
          <a:scene3d>
            <a:camera prst="orthographicFront"/>
            <a:lightRig rig="threePt" dir="t">
              <a:rot lat="0" lon="0" rev="2700000"/>
            </a:lightRig>
          </a:scene3d>
          <a:sp3d contourW="6350">
            <a:bevelT h="38100"/>
            <a:contourClr>
              <a:srgbClr val="C0C0C0"/>
            </a:contourClr>
          </a:sp3d>
        </p:spPr>
      </p:pic>
      <p:pic>
        <p:nvPicPr>
          <p:cNvPr id="7" name="Picture 6" descr="A person sitting in a chair holding a microphone&#10;&#10;Description automatically generated">
            <a:extLst>
              <a:ext uri="{FF2B5EF4-FFF2-40B4-BE49-F238E27FC236}">
                <a16:creationId xmlns:a16="http://schemas.microsoft.com/office/drawing/2014/main" id="{7535C81F-4253-8C18-3135-EAAFBE5E89F9}"/>
              </a:ext>
            </a:extLst>
          </p:cNvPr>
          <p:cNvPicPr>
            <a:picLocks noChangeAspect="1"/>
          </p:cNvPicPr>
          <p:nvPr/>
        </p:nvPicPr>
        <p:blipFill>
          <a:blip r:embed="rId3">
            <a:alphaModFix amt="35000"/>
          </a:blip>
          <a:srcRect t="30470" r="-1" b="10629"/>
          <a:stretch/>
        </p:blipFill>
        <p:spPr>
          <a:xfrm>
            <a:off x="7534656" y="-1"/>
            <a:ext cx="4657344" cy="3429000"/>
          </a:xfrm>
          <a:prstGeom prst="rect">
            <a:avLst/>
          </a:prstGeom>
          <a:scene3d>
            <a:camera prst="orthographicFront"/>
            <a:lightRig rig="threePt" dir="t">
              <a:rot lat="0" lon="0" rev="2700000"/>
            </a:lightRig>
          </a:scene3d>
          <a:sp3d contourW="6350">
            <a:bevelT h="38100"/>
            <a:contourClr>
              <a:srgbClr val="C0C0C0"/>
            </a:contourClr>
          </a:sp3d>
        </p:spPr>
      </p:pic>
      <p:pic>
        <p:nvPicPr>
          <p:cNvPr id="23" name="Picture 22" descr="A group of men sitting around a table&#10;&#10;Description automatically generated">
            <a:extLst>
              <a:ext uri="{FF2B5EF4-FFF2-40B4-BE49-F238E27FC236}">
                <a16:creationId xmlns:a16="http://schemas.microsoft.com/office/drawing/2014/main" id="{ABBA1138-0168-5D5C-9739-B080CA141CF8}"/>
              </a:ext>
            </a:extLst>
          </p:cNvPr>
          <p:cNvPicPr>
            <a:picLocks noChangeAspect="1"/>
          </p:cNvPicPr>
          <p:nvPr/>
        </p:nvPicPr>
        <p:blipFill>
          <a:blip r:embed="rId4">
            <a:alphaModFix amt="35000"/>
          </a:blip>
          <a:srcRect r="-3" b="22903"/>
          <a:stretch/>
        </p:blipFill>
        <p:spPr>
          <a:xfrm>
            <a:off x="7534653" y="3429000"/>
            <a:ext cx="4657347" cy="3429001"/>
          </a:xfrm>
          <a:prstGeom prst="rect">
            <a:avLst/>
          </a:prstGeom>
          <a:scene3d>
            <a:camera prst="orthographicFront"/>
            <a:lightRig rig="threePt" dir="t">
              <a:rot lat="0" lon="0" rev="2700000"/>
            </a:lightRig>
          </a:scene3d>
          <a:sp3d contourW="6350">
            <a:bevelT h="38100"/>
            <a:contourClr>
              <a:srgbClr val="C0C0C0"/>
            </a:contourClr>
          </a:sp3d>
        </p:spPr>
      </p:pic>
      <p:pic>
        <p:nvPicPr>
          <p:cNvPr id="78" name="Picture 77">
            <a:extLst>
              <a:ext uri="{FF2B5EF4-FFF2-40B4-BE49-F238E27FC236}">
                <a16:creationId xmlns:a16="http://schemas.microsoft.com/office/drawing/2014/main" id="{83A45DCD-B5FB-4A86-88D2-91088C7FFC5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961E133E-CCD8-20D0-97F4-9A5E68388B2A}"/>
              </a:ext>
            </a:extLst>
          </p:cNvPr>
          <p:cNvSpPr>
            <a:spLocks noGrp="1"/>
          </p:cNvSpPr>
          <p:nvPr>
            <p:ph sz="quarter" idx="13"/>
          </p:nvPr>
        </p:nvSpPr>
        <p:spPr>
          <a:xfrm>
            <a:off x="913774" y="2367092"/>
            <a:ext cx="10363826" cy="3424107"/>
          </a:xfrm>
        </p:spPr>
        <p:txBody>
          <a:bodyPr>
            <a:normAutofit/>
          </a:bodyPr>
          <a:lstStyle/>
          <a:p>
            <a:r>
              <a:rPr lang="en-US" kern="100" cap="none">
                <a:effectLst/>
                <a:latin typeface="Aptos" panose="020B0004020202020204" pitchFamily="34" charset="0"/>
                <a:ea typeface="Aptos" panose="020B0004020202020204" pitchFamily="34" charset="0"/>
                <a:cs typeface="Times New Roman" panose="02020603050405020304" pitchFamily="18" charset="0"/>
              </a:rPr>
              <a:t>Sexual reproductive health education aims to equip young people with knowledge about the changes they experience during their transition to adulthood. It empowers them to make informed decisions, stay safe and protect themselves from sexually transmitted diseases, improving their overall health and well-being.</a:t>
            </a:r>
          </a:p>
          <a:p>
            <a:endParaRPr lang="en-US" dirty="0"/>
          </a:p>
        </p:txBody>
      </p:sp>
      <p:sp>
        <p:nvSpPr>
          <p:cNvPr id="2" name="Title 1">
            <a:extLst>
              <a:ext uri="{FF2B5EF4-FFF2-40B4-BE49-F238E27FC236}">
                <a16:creationId xmlns:a16="http://schemas.microsoft.com/office/drawing/2014/main" id="{262776F2-8322-6467-130F-BA70E25275E1}"/>
              </a:ext>
            </a:extLst>
          </p:cNvPr>
          <p:cNvSpPr>
            <a:spLocks noGrp="1"/>
          </p:cNvSpPr>
          <p:nvPr>
            <p:ph type="title"/>
          </p:nvPr>
        </p:nvSpPr>
        <p:spPr>
          <a:xfrm>
            <a:off x="913775" y="618517"/>
            <a:ext cx="10364451" cy="1596177"/>
          </a:xfrm>
        </p:spPr>
        <p:txBody>
          <a:bodyPr>
            <a:normAutofit/>
          </a:bodyPr>
          <a:lstStyle/>
          <a:p>
            <a:r>
              <a:rPr lang="en-US" b="1" kern="100">
                <a:effectLst/>
                <a:latin typeface="Aptos" panose="020B0004020202020204" pitchFamily="34" charset="0"/>
                <a:ea typeface="Aptos" panose="020B0004020202020204" pitchFamily="34" charset="0"/>
                <a:cs typeface="Times New Roman" panose="02020603050405020304" pitchFamily="18" charset="0"/>
              </a:rPr>
              <a:t>Health Education and Sexual Reproductive Health</a:t>
            </a:r>
            <a:br>
              <a:rPr lang="en-US" kern="100">
                <a:effectLst/>
                <a:latin typeface="Aptos" panose="020B0004020202020204" pitchFamily="34" charset="0"/>
                <a:ea typeface="Aptos" panose="020B0004020202020204" pitchFamily="34" charset="0"/>
                <a:cs typeface="Times New Roman" panose="02020603050405020304" pitchFamily="18" charset="0"/>
              </a:rPr>
            </a:br>
            <a:endParaRPr lang="en-US"/>
          </a:p>
        </p:txBody>
      </p:sp>
      <p:pic>
        <p:nvPicPr>
          <p:cNvPr id="17" name="Picture 16" descr="Aunua Global">
            <a:extLst>
              <a:ext uri="{FF2B5EF4-FFF2-40B4-BE49-F238E27FC236}">
                <a16:creationId xmlns:a16="http://schemas.microsoft.com/office/drawing/2014/main" id="{3AF10E59-196A-C3D4-7F2E-643D95FC68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bwMode="auto">
          <a:xfrm flipV="1">
            <a:off x="9895757" y="5948260"/>
            <a:ext cx="1560576" cy="713740"/>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013636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BE0D18DC-1215-45CC-B2A5-AF05C57692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CD0BE370-514A-431B-AA6D-C69E5C4CF52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A group of people hugging&#10;&#10;Description automatically generated">
            <a:extLst>
              <a:ext uri="{FF2B5EF4-FFF2-40B4-BE49-F238E27FC236}">
                <a16:creationId xmlns:a16="http://schemas.microsoft.com/office/drawing/2014/main" id="{44C60CD4-A85C-D2A8-C953-4F77CC98E285}"/>
              </a:ext>
            </a:extLst>
          </p:cNvPr>
          <p:cNvPicPr>
            <a:picLocks noChangeAspect="1"/>
          </p:cNvPicPr>
          <p:nvPr/>
        </p:nvPicPr>
        <p:blipFill>
          <a:blip r:embed="rId3"/>
          <a:srcRect t="7099" r="-1" b="31042"/>
          <a:stretch/>
        </p:blipFill>
        <p:spPr>
          <a:xfrm>
            <a:off x="1" y="10"/>
            <a:ext cx="3700129" cy="3428987"/>
          </a:xfrm>
          <a:prstGeom prst="rect">
            <a:avLst/>
          </a:prstGeom>
        </p:spPr>
      </p:pic>
      <p:sp>
        <p:nvSpPr>
          <p:cNvPr id="74" name="Rectangle 73">
            <a:extLst>
              <a:ext uri="{FF2B5EF4-FFF2-40B4-BE49-F238E27FC236}">
                <a16:creationId xmlns:a16="http://schemas.microsoft.com/office/drawing/2014/main" id="{A86496BD-A67F-43CB-BD00-8A3884A449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98431" y="-3"/>
            <a:ext cx="82296" cy="3419856"/>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9BC7A88F-DE98-4D29-93DF-92CE6FB2EB70}"/>
              </a:ext>
            </a:extLst>
          </p:cNvPr>
          <p:cNvPicPr>
            <a:picLocks noChangeAspect="1"/>
          </p:cNvPicPr>
          <p:nvPr/>
        </p:nvPicPr>
        <p:blipFill>
          <a:blip r:embed="rId4"/>
          <a:srcRect r="-1" b="16594"/>
          <a:stretch/>
        </p:blipFill>
        <p:spPr>
          <a:xfrm>
            <a:off x="3784345" y="10"/>
            <a:ext cx="3700129" cy="3428987"/>
          </a:xfrm>
          <a:prstGeom prst="rect">
            <a:avLst/>
          </a:prstGeom>
        </p:spPr>
      </p:pic>
      <p:pic>
        <p:nvPicPr>
          <p:cNvPr id="9" name="Picture 8" descr="A person speaking into a microphone&#10;&#10;Description automatically generated">
            <a:extLst>
              <a:ext uri="{FF2B5EF4-FFF2-40B4-BE49-F238E27FC236}">
                <a16:creationId xmlns:a16="http://schemas.microsoft.com/office/drawing/2014/main" id="{43D45989-F2D2-BFE5-555E-552383A15375}"/>
              </a:ext>
            </a:extLst>
          </p:cNvPr>
          <p:cNvPicPr>
            <a:picLocks noChangeAspect="1"/>
          </p:cNvPicPr>
          <p:nvPr/>
        </p:nvPicPr>
        <p:blipFill>
          <a:blip r:embed="rId5"/>
          <a:srcRect t="7278" r="1" b="24037"/>
          <a:stretch/>
        </p:blipFill>
        <p:spPr>
          <a:xfrm>
            <a:off x="1" y="3428998"/>
            <a:ext cx="7479157" cy="3429001"/>
          </a:xfrm>
          <a:prstGeom prst="rect">
            <a:avLst/>
          </a:prstGeom>
        </p:spPr>
      </p:pic>
      <p:cxnSp>
        <p:nvCxnSpPr>
          <p:cNvPr id="75" name="Straight Connector 74">
            <a:extLst>
              <a:ext uri="{FF2B5EF4-FFF2-40B4-BE49-F238E27FC236}">
                <a16:creationId xmlns:a16="http://schemas.microsoft.com/office/drawing/2014/main" id="{F343BB32-6462-4A26-9015-20B82F3F354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387" y="3429000"/>
            <a:ext cx="7421138" cy="1"/>
          </a:xfrm>
          <a:prstGeom prst="line">
            <a:avLst/>
          </a:prstGeom>
          <a:ln w="82550" cap="sq">
            <a:solidFill>
              <a:srgbClr val="D9D9D9"/>
            </a:solidFill>
            <a:miter lim="800000"/>
          </a:ln>
          <a:scene3d>
            <a:camera prst="orthographicFront"/>
            <a:lightRig rig="threePt" dir="t">
              <a:rot lat="0" lon="0" rev="2700000"/>
            </a:lightRig>
          </a:scene3d>
          <a:sp3d contourW="6350">
            <a:bevelT h="38100"/>
            <a:contourClr>
              <a:srgbClr val="BFBFBF"/>
            </a:contourClr>
          </a:sp3d>
        </p:spPr>
        <p:style>
          <a:lnRef idx="1">
            <a:schemeClr val="accent1"/>
          </a:lnRef>
          <a:fillRef idx="0">
            <a:schemeClr val="accent1"/>
          </a:fillRef>
          <a:effectRef idx="0">
            <a:schemeClr val="accent1"/>
          </a:effectRef>
          <a:fontRef idx="minor">
            <a:schemeClr val="tx1"/>
          </a:fontRef>
        </p:style>
      </p:cxnSp>
      <p:sp>
        <p:nvSpPr>
          <p:cNvPr id="76" name="Rectangle 75">
            <a:extLst>
              <a:ext uri="{FF2B5EF4-FFF2-40B4-BE49-F238E27FC236}">
                <a16:creationId xmlns:a16="http://schemas.microsoft.com/office/drawing/2014/main" id="{F6644F73-E065-4D6B-9C98-74283A13E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7" name="Picture 76">
            <a:extLst>
              <a:ext uri="{FF2B5EF4-FFF2-40B4-BE49-F238E27FC236}">
                <a16:creationId xmlns:a16="http://schemas.microsoft.com/office/drawing/2014/main" id="{CB2B17E1-DFCD-4309-9E2A-E8B535BE913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3" y="0"/>
            <a:ext cx="12192000" cy="6858000"/>
          </a:xfrm>
          <a:prstGeom prst="rect">
            <a:avLst/>
          </a:prstGeom>
        </p:spPr>
      </p:pic>
      <p:sp>
        <p:nvSpPr>
          <p:cNvPr id="2" name="Title 1">
            <a:extLst>
              <a:ext uri="{FF2B5EF4-FFF2-40B4-BE49-F238E27FC236}">
                <a16:creationId xmlns:a16="http://schemas.microsoft.com/office/drawing/2014/main" id="{5F35C058-7235-8B8A-FADE-4A20599C0736}"/>
              </a:ext>
            </a:extLst>
          </p:cNvPr>
          <p:cNvSpPr>
            <a:spLocks noGrp="1"/>
          </p:cNvSpPr>
          <p:nvPr>
            <p:ph type="title"/>
          </p:nvPr>
        </p:nvSpPr>
        <p:spPr>
          <a:xfrm>
            <a:off x="8196408" y="640831"/>
            <a:ext cx="3352128" cy="1573863"/>
          </a:xfrm>
        </p:spPr>
        <p:txBody>
          <a:bodyPr>
            <a:normAutofit/>
          </a:bodyPr>
          <a:lstStyle/>
          <a:p>
            <a:pPr algn="l"/>
            <a:r>
              <a:rPr lang="en-US" sz="2000" b="1" kern="100">
                <a:effectLst/>
                <a:latin typeface="Aptos" panose="020B0004020202020204" pitchFamily="34" charset="0"/>
                <a:ea typeface="Aptos" panose="020B0004020202020204" pitchFamily="34" charset="0"/>
                <a:cs typeface="Times New Roman" panose="02020603050405020304" pitchFamily="18" charset="0"/>
              </a:rPr>
              <a:t>Impact on Children and Youths in Vulnerable Communities</a:t>
            </a:r>
            <a:br>
              <a:rPr lang="en-US" sz="2000" kern="100">
                <a:effectLst/>
                <a:latin typeface="Aptos" panose="020B0004020202020204" pitchFamily="34" charset="0"/>
                <a:ea typeface="Aptos" panose="020B0004020202020204" pitchFamily="34" charset="0"/>
                <a:cs typeface="Times New Roman" panose="02020603050405020304" pitchFamily="18" charset="0"/>
              </a:rPr>
            </a:br>
            <a:endParaRPr lang="en-US" sz="2000"/>
          </a:p>
        </p:txBody>
      </p:sp>
      <p:sp>
        <p:nvSpPr>
          <p:cNvPr id="3" name="Content Placeholder 2">
            <a:extLst>
              <a:ext uri="{FF2B5EF4-FFF2-40B4-BE49-F238E27FC236}">
                <a16:creationId xmlns:a16="http://schemas.microsoft.com/office/drawing/2014/main" id="{5CC82EF1-CD79-E492-4B4D-8E6729ACAB17}"/>
              </a:ext>
            </a:extLst>
          </p:cNvPr>
          <p:cNvSpPr>
            <a:spLocks noGrp="1"/>
          </p:cNvSpPr>
          <p:nvPr>
            <p:ph sz="quarter" idx="13"/>
          </p:nvPr>
        </p:nvSpPr>
        <p:spPr>
          <a:xfrm>
            <a:off x="7981729" y="2023872"/>
            <a:ext cx="3566807" cy="4224529"/>
          </a:xfrm>
        </p:spPr>
        <p:txBody>
          <a:bodyPr>
            <a:normAutofit/>
          </a:bodyPr>
          <a:lstStyle/>
          <a:p>
            <a:pPr>
              <a:lnSpc>
                <a:spcPct val="110000"/>
              </a:lnSpc>
            </a:pPr>
            <a:r>
              <a:rPr lang="en-US" sz="1500" kern="100" dirty="0">
                <a:effectLst/>
                <a:latin typeface="Aptos" panose="020B0004020202020204" pitchFamily="34" charset="0"/>
                <a:ea typeface="Aptos" panose="020B0004020202020204" pitchFamily="34" charset="0"/>
                <a:cs typeface="Times New Roman" panose="02020603050405020304" pitchFamily="18" charset="0"/>
              </a:rPr>
              <a:t>In September 2024, GMC partnered with a community-based organization in one of Kampala's slum areas to support 50 children aged 7-18. These young people are living the program's core values of self-multiplication by sharing their knowledge with peers. The program will include routine check-ins for six months to ensure that participants are equipped with the skills they need to thrive.</a:t>
            </a:r>
          </a:p>
          <a:p>
            <a:pPr>
              <a:lnSpc>
                <a:spcPct val="110000"/>
              </a:lnSpc>
            </a:pPr>
            <a:endParaRPr lang="en-US" sz="1500" dirty="0"/>
          </a:p>
        </p:txBody>
      </p:sp>
      <p:pic>
        <p:nvPicPr>
          <p:cNvPr id="20" name="Picture 19" descr="Aunua Global">
            <a:extLst>
              <a:ext uri="{FF2B5EF4-FFF2-40B4-BE49-F238E27FC236}">
                <a16:creationId xmlns:a16="http://schemas.microsoft.com/office/drawing/2014/main" id="{4765D0D7-0362-A732-4467-EEA609C34ED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bwMode="auto">
          <a:xfrm flipV="1">
            <a:off x="9895757" y="5948260"/>
            <a:ext cx="1560576" cy="713740"/>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1677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6F4DB63-A191-45D9-8A53-9B18F8FE26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4" name="Rectangle 23">
            <a:extLst>
              <a:ext uri="{FF2B5EF4-FFF2-40B4-BE49-F238E27FC236}">
                <a16:creationId xmlns:a16="http://schemas.microsoft.com/office/drawing/2014/main" id="{C0BB8E50-9569-495A-A548-A5AD50553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6F26545-4582-4DBE-973B-ED1BC9CBD2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91"/>
            <a:ext cx="12188952" cy="2286002"/>
          </a:xfrm>
          <a:prstGeom prst="rect">
            <a:avLst/>
          </a:prstGeom>
          <a:solidFill>
            <a:schemeClr val="tx1"/>
          </a:solidFill>
          <a:ln>
            <a:noFill/>
          </a:ln>
          <a:effectLst>
            <a:outerShdw blurRad="889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E47A6981-7EBF-4F2B-BD20-3124170BF88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77037" b="73004"/>
          <a:stretch/>
        </p:blipFill>
        <p:spPr>
          <a:xfrm>
            <a:off x="77277" y="-1"/>
            <a:ext cx="1272021" cy="841175"/>
          </a:xfrm>
          <a:prstGeom prst="rect">
            <a:avLst/>
          </a:prstGeom>
        </p:spPr>
      </p:pic>
      <p:pic>
        <p:nvPicPr>
          <p:cNvPr id="30" name="Picture 29">
            <a:extLst>
              <a:ext uri="{FF2B5EF4-FFF2-40B4-BE49-F238E27FC236}">
                <a16:creationId xmlns:a16="http://schemas.microsoft.com/office/drawing/2014/main" id="{6497DCFF-C2AA-4065-BFCF-1E7535B0D81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55924" t="86960" r="29150"/>
          <a:stretch/>
        </p:blipFill>
        <p:spPr>
          <a:xfrm>
            <a:off x="11061755" y="-1"/>
            <a:ext cx="1127197" cy="553967"/>
          </a:xfrm>
          <a:prstGeom prst="rect">
            <a:avLst/>
          </a:prstGeom>
        </p:spPr>
      </p:pic>
      <p:pic>
        <p:nvPicPr>
          <p:cNvPr id="32" name="Picture 31">
            <a:extLst>
              <a:ext uri="{FF2B5EF4-FFF2-40B4-BE49-F238E27FC236}">
                <a16:creationId xmlns:a16="http://schemas.microsoft.com/office/drawing/2014/main" id="{15E1159C-5B31-49A8-A933-C1179723C53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9959" t="72411" r="-74" b="13790"/>
          <a:stretch/>
        </p:blipFill>
        <p:spPr>
          <a:xfrm>
            <a:off x="77277" y="1444827"/>
            <a:ext cx="1096303" cy="841175"/>
          </a:xfrm>
          <a:custGeom>
            <a:avLst/>
            <a:gdLst>
              <a:gd name="connsiteX0" fmla="*/ 0 w 915864"/>
              <a:gd name="connsiteY0" fmla="*/ 0 h 702727"/>
              <a:gd name="connsiteX1" fmla="*/ 915864 w 915864"/>
              <a:gd name="connsiteY1" fmla="*/ 0 h 702727"/>
              <a:gd name="connsiteX2" fmla="*/ 915864 w 915864"/>
              <a:gd name="connsiteY2" fmla="*/ 702727 h 702727"/>
              <a:gd name="connsiteX3" fmla="*/ 176126 w 915864"/>
              <a:gd name="connsiteY3" fmla="*/ 702727 h 702727"/>
              <a:gd name="connsiteX4" fmla="*/ 175195 w 915864"/>
              <a:gd name="connsiteY4" fmla="*/ 702179 h 702727"/>
              <a:gd name="connsiteX5" fmla="*/ 45222 w 915864"/>
              <a:gd name="connsiteY5" fmla="*/ 592499 h 702727"/>
              <a:gd name="connsiteX6" fmla="*/ 0 w 915864"/>
              <a:gd name="connsiteY6" fmla="*/ 531614 h 70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5864" h="702727">
                <a:moveTo>
                  <a:pt x="0" y="0"/>
                </a:moveTo>
                <a:lnTo>
                  <a:pt x="915864" y="0"/>
                </a:lnTo>
                <a:lnTo>
                  <a:pt x="915864" y="702727"/>
                </a:lnTo>
                <a:lnTo>
                  <a:pt x="176126" y="702727"/>
                </a:lnTo>
                <a:lnTo>
                  <a:pt x="175195" y="702179"/>
                </a:lnTo>
                <a:cubicBezTo>
                  <a:pt x="126139" y="669596"/>
                  <a:pt x="82453" y="632772"/>
                  <a:pt x="45222" y="592499"/>
                </a:cubicBezTo>
                <a:lnTo>
                  <a:pt x="0" y="531614"/>
                </a:lnTo>
                <a:close/>
              </a:path>
            </a:pathLst>
          </a:custGeom>
        </p:spPr>
      </p:pic>
      <p:pic>
        <p:nvPicPr>
          <p:cNvPr id="34" name="Picture 33">
            <a:extLst>
              <a:ext uri="{FF2B5EF4-FFF2-40B4-BE49-F238E27FC236}">
                <a16:creationId xmlns:a16="http://schemas.microsoft.com/office/drawing/2014/main" id="{DA9BD01A-0D38-48EA-98E5-BB66386F39B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524" t="71774" r="2564"/>
          <a:stretch/>
        </p:blipFill>
        <p:spPr>
          <a:xfrm>
            <a:off x="11036686" y="1071807"/>
            <a:ext cx="1155314" cy="1230086"/>
          </a:xfrm>
          <a:prstGeom prst="rect">
            <a:avLst/>
          </a:prstGeom>
        </p:spPr>
      </p:pic>
      <p:sp>
        <p:nvSpPr>
          <p:cNvPr id="2" name="Title 1">
            <a:extLst>
              <a:ext uri="{FF2B5EF4-FFF2-40B4-BE49-F238E27FC236}">
                <a16:creationId xmlns:a16="http://schemas.microsoft.com/office/drawing/2014/main" id="{D3F2AD01-612B-4A4A-3DEE-A8D211C1A1EB}"/>
              </a:ext>
            </a:extLst>
          </p:cNvPr>
          <p:cNvSpPr>
            <a:spLocks noGrp="1"/>
          </p:cNvSpPr>
          <p:nvPr>
            <p:ph type="title"/>
          </p:nvPr>
        </p:nvSpPr>
        <p:spPr>
          <a:xfrm>
            <a:off x="913775" y="439924"/>
            <a:ext cx="10364451" cy="1437937"/>
          </a:xfrm>
        </p:spPr>
        <p:txBody>
          <a:bodyPr>
            <a:normAutofit/>
          </a:bodyPr>
          <a:lstStyle/>
          <a:p>
            <a:r>
              <a:rPr lang="en-US" b="1" kern="100">
                <a:solidFill>
                  <a:schemeClr val="bg1"/>
                </a:solidFill>
                <a:effectLst/>
                <a:latin typeface="Aptos" panose="020B0004020202020204" pitchFamily="34" charset="0"/>
                <a:ea typeface="Aptos" panose="020B0004020202020204" pitchFamily="34" charset="0"/>
                <a:cs typeface="Times New Roman" panose="02020603050405020304" pitchFamily="18" charset="0"/>
              </a:rPr>
              <a:t>Expansion and Future Plans</a:t>
            </a:r>
            <a:br>
              <a:rPr lang="en-US" kern="100">
                <a:solidFill>
                  <a:schemeClr val="bg1"/>
                </a:solidFill>
                <a:effectLst/>
                <a:latin typeface="Aptos" panose="020B0004020202020204" pitchFamily="34" charset="0"/>
                <a:ea typeface="Aptos" panose="020B0004020202020204" pitchFamily="34" charset="0"/>
                <a:cs typeface="Times New Roman" panose="02020603050405020304" pitchFamily="18" charset="0"/>
              </a:rPr>
            </a:br>
            <a:endParaRPr lang="en-US">
              <a:solidFill>
                <a:schemeClr val="bg1"/>
              </a:solidFill>
            </a:endParaRPr>
          </a:p>
        </p:txBody>
      </p:sp>
      <p:sp>
        <p:nvSpPr>
          <p:cNvPr id="3" name="Content Placeholder 2">
            <a:extLst>
              <a:ext uri="{FF2B5EF4-FFF2-40B4-BE49-F238E27FC236}">
                <a16:creationId xmlns:a16="http://schemas.microsoft.com/office/drawing/2014/main" id="{F4EE857C-F4B3-F070-306E-1229A24F4438}"/>
              </a:ext>
            </a:extLst>
          </p:cNvPr>
          <p:cNvSpPr>
            <a:spLocks noGrp="1"/>
          </p:cNvSpPr>
          <p:nvPr>
            <p:ph sz="quarter" idx="13"/>
          </p:nvPr>
        </p:nvSpPr>
        <p:spPr>
          <a:xfrm>
            <a:off x="913774" y="2705878"/>
            <a:ext cx="10363826" cy="3085322"/>
          </a:xfrm>
        </p:spPr>
        <p:txBody>
          <a:bodyPr anchor="ctr">
            <a:normAutofit/>
          </a:bodyPr>
          <a:lstStyle/>
          <a:p>
            <a:r>
              <a:rPr lang="en-US" kern="100" cap="none" dirty="0">
                <a:effectLst/>
                <a:latin typeface="Aptos" panose="020B0004020202020204" pitchFamily="34" charset="0"/>
                <a:ea typeface="Aptos" panose="020B0004020202020204" pitchFamily="34" charset="0"/>
                <a:cs typeface="Times New Roman" panose="02020603050405020304" pitchFamily="18" charset="0"/>
              </a:rPr>
              <a:t>In 2025, we plan to expand the program’s reach through school outreach programs, establishing clubs in schools to help students discover their unique abilities and learn how they can make a positive impact on their communities. A program will also be introduced for teachers to prepare them for mentorship roles. Initial discussions are underway with three schools in western Uganda, with approvals expected by February 2025. Additionally, we will prioritize people with disabilities (</a:t>
            </a:r>
            <a:r>
              <a:rPr lang="en-US" kern="100" cap="none" dirty="0" err="1">
                <a:effectLst/>
                <a:latin typeface="Aptos" panose="020B0004020202020204" pitchFamily="34" charset="0"/>
                <a:ea typeface="Aptos" panose="020B0004020202020204" pitchFamily="34" charset="0"/>
                <a:cs typeface="Times New Roman" panose="02020603050405020304" pitchFamily="18" charset="0"/>
              </a:rPr>
              <a:t>pwds</a:t>
            </a:r>
            <a:r>
              <a:rPr lang="en-US" kern="100" cap="none" dirty="0">
                <a:effectLst/>
                <a:latin typeface="Aptos" panose="020B0004020202020204" pitchFamily="34" charset="0"/>
                <a:ea typeface="Aptos" panose="020B0004020202020204" pitchFamily="34" charset="0"/>
                <a:cs typeface="Times New Roman" panose="02020603050405020304" pitchFamily="18" charset="0"/>
              </a:rPr>
              <a:t>) as another key group to benefit from the program, ensuring that no one is left behind in our efforts to improve well-being and create lasting change.</a:t>
            </a:r>
          </a:p>
          <a:p>
            <a:endParaRPr lang="en-US" dirty="0"/>
          </a:p>
        </p:txBody>
      </p:sp>
      <p:pic>
        <p:nvPicPr>
          <p:cNvPr id="11" name="Picture 10" descr="Aunua Global">
            <a:extLst>
              <a:ext uri="{FF2B5EF4-FFF2-40B4-BE49-F238E27FC236}">
                <a16:creationId xmlns:a16="http://schemas.microsoft.com/office/drawing/2014/main" id="{1272FB0D-7258-38AE-21AD-FA4E38D2AE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flipV="1">
            <a:off x="9895757" y="5948260"/>
            <a:ext cx="1560576" cy="713740"/>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49174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3FEA489-1EA0-424C-97B8-08CD755AF0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2874DF7-8796-4B48-9F01-D080C2E7B8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lang="en-US" dirty="0"/>
              <a:t>S</a:t>
            </a:r>
          </a:p>
        </p:txBody>
      </p:sp>
      <p:sp useBgFill="1">
        <p:nvSpPr>
          <p:cNvPr id="27" name="Rectangle 26">
            <a:extLst>
              <a:ext uri="{FF2B5EF4-FFF2-40B4-BE49-F238E27FC236}">
                <a16:creationId xmlns:a16="http://schemas.microsoft.com/office/drawing/2014/main" id="{8F7FCF0A-437A-4E03-80EC-4F0D399194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64266"/>
          </a:xfrm>
          <a:prstGeom prst="rect">
            <a:avLst/>
          </a:prstGeom>
          <a:ln>
            <a:noFill/>
          </a:ln>
          <a:effectLst>
            <a:outerShdw blurRad="762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a:extLst>
              <a:ext uri="{FF2B5EF4-FFF2-40B4-BE49-F238E27FC236}">
                <a16:creationId xmlns:a16="http://schemas.microsoft.com/office/drawing/2014/main" id="{A57EAC40-E194-4BA7-A0FC-83528638F6F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b="71358"/>
          <a:stretch/>
        </p:blipFill>
        <p:spPr>
          <a:xfrm>
            <a:off x="0" y="0"/>
            <a:ext cx="12192000" cy="1964266"/>
          </a:xfrm>
          <a:prstGeom prst="rect">
            <a:avLst/>
          </a:prstGeom>
        </p:spPr>
      </p:pic>
      <p:sp>
        <p:nvSpPr>
          <p:cNvPr id="3" name="Content Placeholder 2">
            <a:extLst>
              <a:ext uri="{FF2B5EF4-FFF2-40B4-BE49-F238E27FC236}">
                <a16:creationId xmlns:a16="http://schemas.microsoft.com/office/drawing/2014/main" id="{A6D75BFC-32EC-8BF4-0965-088CFB1816C1}"/>
              </a:ext>
            </a:extLst>
          </p:cNvPr>
          <p:cNvSpPr>
            <a:spLocks noGrp="1"/>
          </p:cNvSpPr>
          <p:nvPr>
            <p:ph sz="quarter" idx="13"/>
          </p:nvPr>
        </p:nvSpPr>
        <p:spPr>
          <a:xfrm>
            <a:off x="913774" y="2286000"/>
            <a:ext cx="7859566" cy="3505199"/>
          </a:xfrm>
        </p:spPr>
        <p:txBody>
          <a:bodyPr anchor="ctr">
            <a:normAutofit/>
          </a:bodyPr>
          <a:lstStyle/>
          <a:p>
            <a:r>
              <a:rPr lang="en-US" kern="100" cap="none">
                <a:effectLst/>
                <a:latin typeface="Aptos" panose="020B0004020202020204" pitchFamily="34" charset="0"/>
                <a:ea typeface="Aptos" panose="020B0004020202020204" pitchFamily="34" charset="0"/>
                <a:cs typeface="Times New Roman" panose="02020603050405020304" pitchFamily="18" charset="0"/>
              </a:rPr>
              <a:t>Through the program’s expansion and intentional design, we aim to continue creating empowered individuals who will lead their communities toward greater social equity and improved well-being for all THROUGH A SUSTAINABLE APPROACH</a:t>
            </a:r>
          </a:p>
          <a:p>
            <a:endParaRPr lang="en-US"/>
          </a:p>
        </p:txBody>
      </p:sp>
      <p:pic>
        <p:nvPicPr>
          <p:cNvPr id="11" name="Picture 10" descr="Aunua Global">
            <a:extLst>
              <a:ext uri="{FF2B5EF4-FFF2-40B4-BE49-F238E27FC236}">
                <a16:creationId xmlns:a16="http://schemas.microsoft.com/office/drawing/2014/main" id="{B6995E8A-F86E-D73C-3FB2-28F02BE930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flipV="1">
            <a:off x="9895757" y="5948260"/>
            <a:ext cx="1560576" cy="713740"/>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121381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TM04033925[[fn=Droplet]]</Template>
  <TotalTime>98</TotalTime>
  <Words>674</Words>
  <Application>Microsoft Office PowerPoint</Application>
  <PresentationFormat>Widescreen</PresentationFormat>
  <Paragraphs>18</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Arial</vt:lpstr>
      <vt:lpstr>Tw Cen MT</vt:lpstr>
      <vt:lpstr>Droplet</vt:lpstr>
      <vt:lpstr>THE GMC –AUNUA CHAPTER</vt:lpstr>
      <vt:lpstr>What we do</vt:lpstr>
      <vt:lpstr>Empowering Individuals Through Education and Mentorship </vt:lpstr>
      <vt:lpstr>Core Values and Holistic Development </vt:lpstr>
      <vt:lpstr>Entrepreneurship and Economic Empowerment </vt:lpstr>
      <vt:lpstr>Health Education and Sexual Reproductive Health </vt:lpstr>
      <vt:lpstr>Impact on Children and Youths in Vulnerable Communities </vt:lpstr>
      <vt:lpstr>Expansion and Future Plans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Anselm Jonah Kirungi</dc:creator>
  <cp:lastModifiedBy>Anselm Jonah Kirungi</cp:lastModifiedBy>
  <cp:revision>1</cp:revision>
  <dcterms:created xsi:type="dcterms:W3CDTF">2025-02-01T11:56:14Z</dcterms:created>
  <dcterms:modified xsi:type="dcterms:W3CDTF">2025-02-01T13:35:06Z</dcterms:modified>
</cp:coreProperties>
</file>

<file path=docProps/thumbnail.jpeg>
</file>